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1" r:id="rId1"/>
  </p:sldMasterIdLst>
  <p:notesMasterIdLst>
    <p:notesMasterId r:id="rId55"/>
  </p:notesMasterIdLst>
  <p:handoutMasterIdLst>
    <p:handoutMasterId r:id="rId56"/>
  </p:handoutMasterIdLst>
  <p:sldIdLst>
    <p:sldId id="469" r:id="rId2"/>
    <p:sldId id="466" r:id="rId3"/>
    <p:sldId id="467" r:id="rId4"/>
    <p:sldId id="499" r:id="rId5"/>
    <p:sldId id="500" r:id="rId6"/>
    <p:sldId id="501" r:id="rId7"/>
    <p:sldId id="502" r:id="rId8"/>
    <p:sldId id="503" r:id="rId9"/>
    <p:sldId id="371" r:id="rId10"/>
    <p:sldId id="461" r:id="rId11"/>
    <p:sldId id="462" r:id="rId12"/>
    <p:sldId id="470" r:id="rId13"/>
    <p:sldId id="463" r:id="rId14"/>
    <p:sldId id="464" r:id="rId15"/>
    <p:sldId id="465" r:id="rId16"/>
    <p:sldId id="379" r:id="rId17"/>
    <p:sldId id="436" r:id="rId18"/>
    <p:sldId id="420" r:id="rId19"/>
    <p:sldId id="421" r:id="rId20"/>
    <p:sldId id="422" r:id="rId21"/>
    <p:sldId id="423" r:id="rId22"/>
    <p:sldId id="424" r:id="rId23"/>
    <p:sldId id="425" r:id="rId24"/>
    <p:sldId id="426" r:id="rId25"/>
    <p:sldId id="427" r:id="rId26"/>
    <p:sldId id="428" r:id="rId27"/>
    <p:sldId id="429" r:id="rId28"/>
    <p:sldId id="430" r:id="rId29"/>
    <p:sldId id="431" r:id="rId30"/>
    <p:sldId id="432" r:id="rId31"/>
    <p:sldId id="433" r:id="rId32"/>
    <p:sldId id="434" r:id="rId33"/>
    <p:sldId id="435" r:id="rId34"/>
    <p:sldId id="389" r:id="rId35"/>
    <p:sldId id="474" r:id="rId36"/>
    <p:sldId id="475" r:id="rId37"/>
    <p:sldId id="476" r:id="rId38"/>
    <p:sldId id="477" r:id="rId39"/>
    <p:sldId id="478" r:id="rId40"/>
    <p:sldId id="479" r:id="rId41"/>
    <p:sldId id="480" r:id="rId42"/>
    <p:sldId id="481" r:id="rId43"/>
    <p:sldId id="482" r:id="rId44"/>
    <p:sldId id="483" r:id="rId45"/>
    <p:sldId id="484" r:id="rId46"/>
    <p:sldId id="485" r:id="rId47"/>
    <p:sldId id="486" r:id="rId48"/>
    <p:sldId id="487" r:id="rId49"/>
    <p:sldId id="494" r:id="rId50"/>
    <p:sldId id="495" r:id="rId51"/>
    <p:sldId id="496" r:id="rId52"/>
    <p:sldId id="497" r:id="rId53"/>
    <p:sldId id="498" r:id="rId54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9CCB0D"/>
    <a:srgbClr val="115F6F"/>
    <a:srgbClr val="30C1C4"/>
    <a:srgbClr val="2DBBC2"/>
    <a:srgbClr val="2DBEC2"/>
    <a:srgbClr val="2EB7BB"/>
    <a:srgbClr val="A6D70E"/>
    <a:srgbClr val="8DD705"/>
    <a:srgbClr val="86C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1681" autoAdjust="0"/>
  </p:normalViewPr>
  <p:slideViewPr>
    <p:cSldViewPr snapToGrid="0" snapToObjects="1">
      <p:cViewPr varScale="1">
        <p:scale>
          <a:sx n="95" d="100"/>
          <a:sy n="95" d="100"/>
        </p:scale>
        <p:origin x="67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8309F-462C-4696-A099-045F18241242}" type="datetimeFigureOut">
              <a:rPr lang="en-US" smtClean="0"/>
              <a:t>9/14/16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73563-C41C-4831-B8B3-0FE875998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31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20:05:19.064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8E60D395-87E1-41FF-A7D1-702C341E4BFF}" emma:medium="tactile" emma:mode="ink">
          <msink:context xmlns:msink="http://schemas.microsoft.com/ink/2010/main" type="writingRegion" rotatedBoundingBox="9543,8266 13582,8159 13645,10551 9606,10657"/>
        </emma:interpretation>
      </emma:emma>
    </inkml:annotationXML>
    <inkml:traceGroup>
      <inkml:annotationXML>
        <emma:emma xmlns:emma="http://www.w3.org/2003/04/emma" version="1.0">
          <emma:interpretation id="{0D651260-CAFD-44CB-B2FC-A766381E67D0}" emma:medium="tactile" emma:mode="ink">
            <msink:context xmlns:msink="http://schemas.microsoft.com/ink/2010/main" type="paragraph" rotatedBoundingBox="9558,8228 13566,8161 13584,9221 9575,928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FAFA228-443B-4D1E-9C51-A8B203E5A369}" emma:medium="tactile" emma:mode="ink">
              <msink:context xmlns:msink="http://schemas.microsoft.com/ink/2010/main" type="line" rotatedBoundingBox="9558,8228 13566,8161 13584,9221 9575,9287"/>
            </emma:interpretation>
          </emma:emma>
        </inkml:annotationXML>
        <inkml:traceGroup>
          <inkml:annotationXML>
            <emma:emma xmlns:emma="http://www.w3.org/2003/04/emma" version="1.0">
              <emma:interpretation id="{E017142B-B967-4E08-B611-234DEA1593C8}" emma:medium="tactile" emma:mode="ink">
                <msink:context xmlns:msink="http://schemas.microsoft.com/ink/2010/main" type="inkWord" rotatedBoundingBox="9560,8391 11444,8359 11458,9174 9574,9205"/>
              </emma:interpretation>
              <emma:one-of disjunction-type="recognition" id="oneOf0">
                <emma:interpretation id="interp0" emma:lang="en-US" emma:confidence="1">
                  <emma:literal>Time</emma:literal>
                </emma:interpretation>
                <emma:interpretation id="interp1" emma:lang="en-US" emma:confidence="0">
                  <emma:literal>time</emma:literal>
                </emma:interpretation>
                <emma:interpretation id="interp2" emma:lang="en-US" emma:confidence="0">
                  <emma:literal>Tim</emma:literal>
                </emma:interpretation>
                <emma:interpretation id="interp3" emma:lang="en-US" emma:confidence="0">
                  <emma:literal>rime</emma:literal>
                </emma:interpretation>
                <emma:interpretation id="interp4" emma:lang="en-US" emma:confidence="0">
                  <emma:literal>Tine</emma:literal>
                </emma:interpretation>
              </emma:one-of>
            </emma:emma>
          </inkml:annotationXML>
          <inkml:trace contextRef="#ctx0" brushRef="#br0">-248 59 16 0,'-21'33'8'0,"21"-40"-5"16,0 7 11-16,0 0-13 15,0 0 1-15,8-11 0 16,5 0 1-16,0-1-3 15,4-3 0-15,4 1 2 16,4-1 0-16,4 0-1 16,5 3 0-16,4 5 0 0,-1-1 0 15,1 1-1-15,-4 0 0 16,-5 7-2-16,1 3 1 16,3 1-4-16,-7 3 0 15,-5 12-2-15,8-4 0 16</inkml:trace>
          <inkml:trace contextRef="#ctx0" brushRef="#br0" timeOffset="-314.1839">38 115 14 0,'-9'-23'7'0,"9"-10"-2"15,0 22 7-15,0-1-11 16,0 1 1-16,0 0 0 16,0 4 1-16,0-1-4 15,0 4 0-15,0 4 3 16,0 0 0-16,0 8-1 15,0 11 1-15,0 3-1 16,-4 0 1-16,4 16-1 0,0 7 0 16,-4 3 1-16,4-11 0 15,0 8 0-15,0 8 0 16,0-1-1-16,0 4 0 16,0 4 0-16,0-1 0 15,-4-10-1-15,4-12 0 16,0 1-2-16,0-16 0 15,-4-11-2-15,-1-3 0 16,1-19-5-16,0-1 1 16</inkml:trace>
          <inkml:trace contextRef="#ctx0" brushRef="#br0" timeOffset="483.3351">387 48 14 0,'-9'-4'7'0,"-3"26"-4"0,12-14 7 16,0 3-11-16,0 0 1 0,4-3-8 16,4-1 0-16</inkml:trace>
          <inkml:trace contextRef="#ctx0" brushRef="#br0" timeOffset="332.3579">445 249 17 0,'-8'19'8'0,"4"30"-6"15,4-34 13-15,0 3-13 16,0-14 0-16,0 18 0 15,0 8 0-15,0 8-3 16,0 3 1-16,0-4 1 16,0 4 0-16,0-7-3 15,0-8 1-15,0-7-5 0,0-16 0 16</inkml:trace>
          <inkml:trace contextRef="#ctx0" brushRef="#br0" timeOffset="1339.1386">609 253 17 0,'0'4'8'0,"0"11"-8"0,5-11 13 16,-1 7-13-16,0 7 1 15,0 1-1-15,5 0 1 16,-5-16-1-16,4 9 0 15,1 14 1-15,-1 11 0 16,-4-3-1-16,0-1 1 16,1-3 0-16,-1 4 0 15,-4-8-1-15,0-7 1 16,0-8-1-16,4-7 1 16,0-12-1-16,0-7 1 15,-4-7-1-15,0-8 0 0,5-4 0 16,-1 12 0-16,0-4 0 15,0-12 0-15,5 1 0 16,-1-4 0-16,0 0 0 16,1 7 0-16,3 8 0 15,1 4 0-15,0 7 0 16,-1 7 0-16,1 12 0 16,-1 4 0-16,5 6 0 15,0 9 1-15,4 3-1 16,-4 4 0-16,4-15 0 15,0 7 0-15,-4 8 0 16,0 4 0-16,-1 7 0 16,1-8 0-16,-4 5 0 15,-5-5 1-15,1-3-1 0,-1-11 0 16,-4-12 0-16,-4-7 0 16,0-7 0-16,4-12 1 15,-4-11-1-15,0-7 1 16,-4 18-1-16,4-7 0 15,0-7 0-15,4-5 0 16,5-3 0-16,-1 0 0 16,1 0 0-16,3 7 0 15,1 12-1-15,-5 7 1 16,1 4 0-16,-1 11 0 16,0 11-1-16,1 8 1 0,-1 7 0 15,1 8 0-15,-1-12 0 16,0 4 0-16,1 8-1 15,-1 3 1-15,5 0 0 16,-5-3 1-16,1 3-3 16,-1 1 1-16,0-12-4 15,1-11 1-15,-1-8-2 16,5 1 0-16</inkml:trace>
          <inkml:trace contextRef="#ctx0" brushRef="#br0" timeOffset="1842.1203">1454 496 13 0,'8'-8'6'0,"5"8"-4"0,-9-7 10 16,0 3-11-16,5-7 0 16,-1 0 1-16,1-4 0 15,3 4-2-15,-3 11 0 16,-1-8 1-16,0-3 1 16,1-4-2-16,-5-4 1 15,0-3-1-15,-4-4 1 16,0-8-1-16,0 1 0 0,-4 3 0 15,-4 11 1-15,-1 0-1 16,1 1 0-16,-5 3 0 16,1 4 1-16,-1 7-1 15,0 0 1-15,1 8-1 16,-5 11 1-16,4 15 0 16,1 11 0-16,-1-11 0 15,5 3 0-15,4 19-1 16,4 1 1-16,4-5-1 15,4 8 1-15,9-7-1 16,-4-1 1-16,3-6-2 16,-3-9 0-16,21-7-4 15,-1-11 1-15,5-4-3 16,8 1 0-16</inkml:trace>
        </inkml:traceGroup>
        <inkml:traceGroup>
          <inkml:annotationXML>
            <emma:emma xmlns:emma="http://www.w3.org/2003/04/emma" version="1.0">
              <emma:interpretation id="{52CE3D2A-9C51-4F93-A201-1C7FE8A4F2D8}" emma:medium="tactile" emma:mode="ink">
                <msink:context xmlns:msink="http://schemas.microsoft.com/ink/2010/main" type="inkWord" rotatedBoundingBox="11805,8191 13566,8161 13584,9221 11823,9250"/>
              </emma:interpretation>
              <emma:one-of disjunction-type="recognition" id="oneOf1">
                <emma:interpretation id="interp5" emma:lang="en-US" emma:confidence="0">
                  <emma:literal>(m in)</emma:literal>
                </emma:interpretation>
                <emma:interpretation id="interp6" emma:lang="en-US" emma:confidence="0">
                  <emma:literal>(min)</emma:literal>
                </emma:interpretation>
                <emma:interpretation id="interp7" emma:lang="en-US" emma:confidence="0">
                  <emma:literal>(mind</emma:literal>
                </emma:interpretation>
                <emma:interpretation id="interp8" emma:lang="en-US" emma:confidence="0">
                  <emma:literal>(mien)</emma:literal>
                </emma:interpretation>
                <emma:interpretation id="interp9" emma:lang="en-US" emma:confidence="0">
                  <emma:literal>(minx</emma:literal>
                </emma:interpretation>
              </emma:one-of>
            </emma:emma>
          </inkml:annotationXML>
          <inkml:trace contextRef="#ctx0" brushRef="#br0" timeOffset="2417.9496">2084-154 12 0,'-8'-4'6'0,"0"15"-3"0,8-11 7 16,-5 4-9-16,1 7 1 15,0 4 1-15,0 8 1 16,-5 10-4-16,1 8 0 16,-9-3 3-16,9 7 0 15,-5 11-1-15,9 3 0 16,-5-21 0-16,9 14 0 16,0 0-1-16,9 8 0 15,-1-4-1-15,5 0 1 16,8-4-1-16,0-7 1 15,0-4-4-15,4-7 1 0,0-15-6 16,5-4 1-16</inkml:trace>
          <inkml:trace contextRef="#ctx0" brushRef="#br0" timeOffset="3228.6083">2336 141 15 0,'-4'0'7'0,"-8"26"-4"0,12-18 7 15,4 7-10-15,-4 7 1 16,4 4 0-16,4 4 0 16,1-8-2-16,-1 8 1 15,5 0 0-15,-1 4 1 16,-3-1-1-16,3 1 1 16,-3-4-1-16,-1-4 0 31,-4-22 0-31,-4-4 1 15,0-11 0-15,5-19 0 0,-5 15-1 16,-5-8 1-16,1-10 0 16,4-8 0-16,0-4 0 15,-4 4 0-15,4 0 0 16,0-4 0-16,0 11 0 16,4 8 0-16,0 7-1 15,1 8 1-15,-5 11-1 16,4 8 1-16,0-1 0 15,0 8 0-15,5 11-1 16,-1 4 0-16,1 4 0 16,-1 3 1-16,0-11-1 15,5 4 0-15,0 7 0 16,-1-7 0-16,1 4-1 16,-1-4 1-16,1-8-1 15,-5-3 1-15,1-8-1 16,-5-11 1-16,4-7-1 0,-3-12 1 15,3-3 0-15,0 10 0 16,1-6 0-16,-1-8 0 16,1-8 0-16,-5-3 0 15,4-1 0-15,1 5 0 16,-1 10 0-16,-4 5 0 16,5-1 0-16,-1 8 0 15,0 7 0-15,1 8 0 16,-1 11 0-16,5 7 1 15,-1 4-1-15,1 4 0 0,0-8 0 16,-1 1 1-16,1-1-1 16,-1 8 0-16,5 8-2 15,0-9 1-15,-4 1-3 16,4-4 0-16,-5-7-3 16,5-4 1-16</inkml:trace>
          <inkml:trace contextRef="#ctx0" brushRef="#br0" timeOffset="3483.9353">2979 175 20 0,'0'7'10'0,"5"19"-12"0,-1-18 17 16,4 7-16-16,-4 7 1 16,5 1 0-16,-1-1 0 15,1-11 0-15,-1 12 0 16,0 3-2-16,1 4 1 16,-5-1-4-16,0-6 1 15</inkml:trace>
          <inkml:trace contextRef="#ctx0" brushRef="#br0" timeOffset="3679.0498">2916-83 17 0,'-16'-4'8'0,"3"34"-9"16,13-22 12-16,0-5-11 15,0 8 0-15,4 1-6 16,5 3 1-16,3 3 3 16,5-3 1-16</inkml:trace>
          <inkml:trace contextRef="#ctx0" brushRef="#br0" timeOffset="4249.0484">3089 122 19 0,'0'-22'9'0,"0"3"-8"0,0 19 17 16,0-7-17-16,0 11 0 15,4 3-1-15,-4 0 1 16,4 5-2-16,0 6 1 15,5 9 0-15,-1 2 1 16,0 9-1-16,1-8 0 0,-1 3 0 16,1 12 0-16,-1-8-1 15,5 5 0-15,-5-9-1 16,0-3 1-16,1-8-1 16,-1-10 0-16,-3-5 0 15,3-11 0-15,-4-11 1 16,0-7 0-16,1 0 0 15,-5 3 1-15,4-7 0 16,-4-12 1-16,0-3 0 16,4 0 1-16,-4 8 0 15,4-8 0-15,0 3 0 16,5 5 0-16,-1 6 0 16,1 5 1-16,-1 7-2 15,0 8 0-15,5 7-1 16,0 7 1-16,-1 4-1 15,5 0 1-15,0 12-1 0,0 7 0 16,-1 11 0-16,1-4 0 16,-4 8 0-16,-1 7 0 15,1-3-1-15,-5-8 0 16,1 0-1-16,-1-4 0 16,1-7-2-16,-1-15 0 15,0-7-3-15,-3-1 0 16</inkml:trace>
          <inkml:trace contextRef="#ctx0" brushRef="#br0" timeOffset="5811.6341">3526-251 14 0,'-5'-11'7'0,"10"7"-4"16,-5 4 10-16,0 0-12 16,0 0 0-16,0 0 1 15,4 0 0-15,4 4-3 16,5-12 1-16,4 8 1 15,0 19 1-15,4 11 0 16,4 11 0-16,-4 7-1 16,0 1 0-16,-4 11 0 0,-1-1 1 15,-3 5-1-15,0-12 1 16,-5 12-1-16,-4 3 0 16,-4 4-1-16,-4-4 1 15,-13-3-1-15,-4-1 0 16,-12-14-2-16,-5-12 1 15,-4 4-4-15,-5-3 1 16,1-1-4-16,0 4 1 31</inkml:trace>
        </inkml:traceGroup>
      </inkml:traceGroup>
    </inkml:traceGroup>
    <inkml:traceGroup>
      <inkml:annotationXML>
        <emma:emma xmlns:emma="http://www.w3.org/2003/04/emma" version="1.0">
          <emma:interpretation id="{8B7F97ED-AFD3-4895-A179-A9D82C14346E}" emma:medium="tactile" emma:mode="ink">
            <msink:context xmlns:msink="http://schemas.microsoft.com/ink/2010/main" type="paragraph" rotatedBoundingBox="9570,9298 13610,9192 13645,10551 9606,106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B815F01-20FC-4BFD-A087-DFDCD5F5A335}" emma:medium="tactile" emma:mode="ink">
              <msink:context xmlns:msink="http://schemas.microsoft.com/ink/2010/main" type="line" rotatedBoundingBox="9570,9298 13610,9192 13645,10551 9606,10657"/>
            </emma:interpretation>
          </emma:emma>
        </inkml:annotationXML>
        <inkml:traceGroup>
          <inkml:annotationXML>
            <emma:emma xmlns:emma="http://www.w3.org/2003/04/emma" version="1.0">
              <emma:interpretation id="{0C7EEBB4-EFF3-4A6A-B4DE-2813BA75F1B2}" emma:medium="tactile" emma:mode="ink">
                <msink:context xmlns:msink="http://schemas.microsoft.com/ink/2010/main" type="inkWord" rotatedBoundingBox="9570,9298 13610,9192 13645,10551 9606,10657"/>
              </emma:interpretation>
              <emma:one-of disjunction-type="recognition" id="oneOf2">
                <emma:interpretation id="interp10" emma:lang="en-US" emma:confidence="0">
                  <emma:literal>Temple)</emma:literal>
                </emma:interpretation>
                <emma:interpretation id="interp11" emma:lang="en-US" emma:confidence="0">
                  <emma:literal>Tempted</emma:literal>
                </emma:interpretation>
                <emma:interpretation id="interp12" emma:lang="en-US" emma:confidence="0">
                  <emma:literal>Templin</emma:literal>
                </emma:interpretation>
                <emma:interpretation id="interp13" emma:lang="en-US" emma:confidence="0">
                  <emma:literal>Temped</emma:literal>
                </emma:interpretation>
                <emma:interpretation id="interp14" emma:lang="en-US" emma:confidence="0">
                  <emma:literal>Templar</emma:literal>
                </emma:interpretation>
              </emma:one-of>
            </emma:emma>
          </inkml:annotationXML>
          <inkml:trace contextRef="#ctx0" brushRef="#br0" timeOffset="6531.3278">-50 1142 13 0,'-5'-30'6'0,"1"8"1"16,4 11 7-16,0 3-13 15,0 1 1-15,-4 3 1 16,0-7 1-16,0 11-5 15,4 15 1-15,0 7 2 16,0 8 0-16,0 11-1 16,0 15 0-16,0-7-1 0,4 14 1 15,0 12-1 1,4-12 0-16,1 16 0 0,-1 3 0 16,5-4 0-16,-5-3 1 15,1-15-2-15,-1-12 0 16,-4-18-4-16,0-7 1 15,1-12-3-15,-1-11 0 16</inkml:trace>
          <inkml:trace contextRef="#ctx0" brushRef="#br0" timeOffset="6816.0148">-231 1064 17 0,'-17'3'8'0,"9"5"-5"16,8-16 12-16,0-3-14 15,4 19 0-15,0-20 0 16,4 5 1-16,5 7-3 16,0 7 1-16,4-3 1 15,4-4 0-15,8-4-1 16,5-3 1-16,3 0-1 15,5-5 0-15,5 1-1 16,-1-4 0-16,0 8-5 16,0 3 1-16,1 4-1 15,7 4 0-15</inkml:trace>
          <inkml:trace contextRef="#ctx0" brushRef="#br0" timeOffset="7386.5619">315 1568 17 0,'4'0'8'0,"9"-15"-6"16,-9 8 15-16,5-1-16 15,3-7 1-15,5 4-1 16,0 0 1-16,0-4-3 15,-1-4 1-15,-3-3 1 16,0-1 0-16,-1-3-1 16,1 0 0-16,-1-4 0 15,-3 4 0-15,-1 0 0 16,-4 0 0-16,1 7 0 16,-5 0 0-16,0 8 0 0,-5 7 0 15,1 4-1-15,0 8 1 16,-9 7 0-16,5 0 0 15,-5 15-1-15,1 7 1 16,-1 0 0-16,5 12 0 16,-1-1 0-16,5 8 0 15,8-7 0-15,5 0 0 16,-1-1 0-16,1-7 0 16,3 0 0-16,1 0 0 15,-1-7-3-15,1-15 0 0,0-12-3 16,3-3 0-16</inkml:trace>
          <inkml:trace contextRef="#ctx0" brushRef="#br0" timeOffset="8107.1439">744 1202 17 0,'-13'19'8'0,"1"22"-6"16,12-30 12-16,-5 11-14 16,5 8 1-16,0-7 0 15,0-1 1-15,9 19-2 16,-1 4 0-16,1 3 1 16,3-3 0-16,1 4 0 0,-1-1 0 15,-3-7-1-15,3 4 1 16,-3-15-1-16,-1-11 1 15,1 0-1-15,-1-19 0 16,-4-12 0-16,0-10 0 16,1-1 0-16,-1-14 0 15,-4-8 0-15,4 4 0 16,0 0 0-16,0-11 0 16,9 3 0-16,-5-3 0 15,5 11 0-15,0-4 1 0,-1 19 0 16,-3 11 0-16,3 4-1 15,1 7 1-15,0 15-1 16,-1 12 1-16,5 3-1 16,-4 4 1-16,-1 3-1 15,1 8 0-15,-1 4 0 16,1-4 0-16,0 15 0 16,-1-7 0-16,-3-1 0 15,-1 1 0-15,0-19 0 16,-3-11 0-16,-1-12 0 15,0-14 0-15,0-16-1 16,0-3 1-16,1-11 0 16,-1-8 0-16,4 4 0 15,1 0 0-15,-1-8 0 16,5 1 0-16,-1 3 0 16,1 7 0-16,-1 1 0 15,1 15 0-15,0 10 0 0,-1 12 0 16,1 12-1-16,-1 10 1 15,5-3 0-15,-4 7 0 16,4 7 0-16,0 12 1 16,-1-4-1-16,1 19 0 15,0 0-2-15,-4-4 1 16,-1 7-3-16,5-10 1 16,-4-12-4-16,3-4 0 15</inkml:trace>
          <inkml:trace contextRef="#ctx0" brushRef="#br0" timeOffset="8755.4965">1643 1437 15 0,'-4'11'7'0,"12"-14"-4"15,-4 6 9-15,1 12-11 16,7 8 0-16,1 10 1 16,0 5 0-16,-1 25-3 15,5 8 1-15,0 4 1 0,-9 0 0 16,1-27-1-16,-1 4 1 15,0-3-1-15,1 0 0 16,-1-1 0-16,-4-11 0 16,1-10 0-16,-1-12 0 15,0-12 0-15,-4-10 0 16,0-8 0-16,0-8 0 16,0 9 0-16,-4-9 0 15,0-18 0-15,-5-15 0 16,1-11 0-16,-1 14 1 15,1-32-1-15,4 6 0 0,0 4 0 16,4 1 0-16,0 6 0 16,4 9 0-16,4 6 0 15,1 9 0-15,-1 14-1 16,5 11 1-16,-1 4 0 16,9 8 0-16,0 10 0 15,0 9 0-15,0 6-1 16,0 8 1-16,-4-3 0 15,0-5 0-15,-5 9 0 16,-3 3 0-16,-5 3 0 16,-4 1 0-16,-8 3 0 15,-5-3 1-15,0-1-1 16,-8 1 0-16,5-4 0 16,-5-4 0-16,4-7-3 15,0-4 1-15,4 0-4 16,5-4 1-16</inkml:trace>
          <inkml:trace contextRef="#ctx0" brushRef="#br0" timeOffset="9398.2549">2437 873 13 0,'-4'4'6'0,"-9"30"1"0,9-23 7 16,0 4-13-16,0-4 1 15,-13 15 1-15,4 15 1 16,-3 8-5-16,-1 3 1 15,4 11 3-15,1-10 0 0,3 10-2 16,5 16 1-16,4-1-1 16,8 12 1-16,1-4-2 15,8-15 0-15,-1-4 0 16,5-15 0-16,0-11 0 16,0-11 0-16,5-7-2 15,3-12 0-15,1-7-3 16,3-16 0-16,1 1-3 15,4-15 1-15</inkml:trace>
          <inkml:trace contextRef="#ctx0" brushRef="#br0" timeOffset="9833.3904">2715 937 19 0,'-34'3'9'0,"0"5"-10"0,26-4 16 15,0 3-15-15,-1 8 0 16,-3-8 0-16,3 8 1 16,5 4-1-16,4 0 0 0,8-1 0 15,1-6 0-15,12-5 0 16,-4-7 0-16,-1-7 0 16,1-1 1-16,4 4-1 15,-4-7 1-15,0-4 0 16,-5-7 0-16,-3 3-1 15,-1-3 1-15,-4 3-1 16,-4 0 1-16,-4 5-1 16,-4 6 0-16,-1 4-2 15,1 4 0-15,0 8-4 16,-1 3 0-16</inkml:trace>
          <inkml:trace contextRef="#ctx0" brushRef="#br0" timeOffset="10314.4618">3240 1138 14 0,'-8'-22'7'0,"-5"-4"-1"16,5 18 8-16,-1 1-12 15,-4 3 0-15,1 4 1 16,-5 0 0-16,0 8-4 15,5-1 0-15,-5 8 3 16,0 15 0-16,4 4-1 16,1 3 0-16,-5 11 0 15,0-14 0-15,9 3 0 16,-1 12 0-16,5 0 0 16,4 3 1-16,9-11-2 15,3 0 1-15,1-7-1 16,4-8 1-16,4-8-1 15,4-6 0-15,8-5-2 0,5-7 1 16,9-11-2-16,-5-8 0 16,-5-3-5-16,1-4 0 15</inkml:trace>
          <inkml:trace contextRef="#ctx0" brushRef="#br0" timeOffset="10644.8554">3328 769 23 0,'-8'22'11'0,"20"-18"-9"0,-12-4 18 0,9 3-19 15,3 9 0-15,5 10 0 16,4 12 0-16,4-1-1 15,1 20 1-15,11 14 0 16,1 0 1-16,4 4-1 16,0-15 0-16,-4 4 0 15,-4 7 1-15,-5 8-1 16,1-1 0-16,-5 12-1 16,-4-7 1-16,-4 3-1 15,-9-11 0-15,-4-22-3 16,-4-5 1-16,-4-6-7 15,-4-5 0-15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20:04:00.144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7DDB527C-774B-45F6-9554-85931B4D8C45}" emma:medium="tactile" emma:mode="ink">
          <msink:context xmlns:msink="http://schemas.microsoft.com/ink/2010/main" type="inkDrawing" rotatedBoundingBox="13357,17724 13576,8360 13764,8364 13545,17729" semanticType="verticalRange" shapeName="Line">
            <msink:sourceLink direction="with" ref="{6D1EE304-0E1B-4FE0-BD48-F78F8E80A2FE}"/>
            <msink:destinationLink direction="with" ref="{86F31E1E-29A7-43AC-92BF-49E525BAE5F1}"/>
          </msink:context>
        </emma:interpretation>
      </emma:emma>
    </inkml:annotationXML>
    <inkml:trace contextRef="#ctx0" brushRef="#br0">311-5 21 0,'-26'0'10'0,"10"-4"-10"0,11 4 11 0,1 0-11 15,-4 4 0-15,-1 0 0 16,1 11 0-16,-9-1 0 15,9 5 1-15,-1 0 0 16,1 11 0-16,0-4 0 16,-1 4 0-16,5 7 0 15,-4 4 0-15,3 8-1 16,-3 7 1-16,4 11-1 16,4-3 1-16,-4-5-1 15,4 12 1-15,0 0-1 16,0 8 0-16,0-1 0 15,4 4 1-15,0 4-1 16,0 0 1-16,0 0-1 16,-4-8 1-16,5 5-1 15,-1-1 1-15,0 4-1 0,4-8 1 16,1 4-1-16,-1-3 0 16,1 7 0-16,-5-8 1 15,0-7-1-15,0 4 0 16,5 3 0-16,-5 4 0 15,0 1 0-15,4-1 0 16,-8-4 0-16,0 8 1 0,-4-15-1 16,4 4 0-16,-4 3 0 15,4 1 0-15,0 3 0 16,0-4 0-16,0 1 0 16,0-1 0-16,-4 4 0 15,4-11 0-15,0 0 0 16,0 4 0-16,0-8 0 15,0 8 1-15,0 0-1 16,4-8 0-16,-4 0 0 16,0 4 1-16,0-4-1 15,0 1 0-15,0-1 0 16,0-4 0-16,0 5 0 16,0 3 0-16,4-4 0 15,-4-4 1-15,0 4-1 16,-4 1 1-16,0-9-1 15,0 1 1-15,-5-4-1 16,5 0 0-16,0 0-1 16,0-3 1-16,-1 3 0 15,1 0 1-15,4 0-2 0,-4 0 1 16,0-4 0-16,0-3 0 16,-1 3 0-16,1-4 1 15,0 5-1-15,0-8 0 16,0 3 0-16,-1 1 1 15,1-4-1-15,0-1 0 16,0 5 0-16,0-1 0 16,-1 8 0-16,-3-7 1 0,4 0-1 15,-5 7 0-15,1-8 0 16,4 1 0-16,0-1 0 16,-5 5 0-16,1-5 0 15,-1 1 1-15,5-1-1 16,0 1 1-16,-4-1-1 15,3 1 0-15,1 3 0 16,0-3 0-16,0-1-1 16,0 1 1-16,-1-1-1 15,5-6 1-15,-4 2 0 16,4 5 0-16,0-4 0 16,0 0 1-16,0 3-1 15,0-3 0-15,0 7 0 16,-4 1 0-16,4-5 0 15,0 4 0-15,-4 1 0 16,0-5 0-16,-1 1 0 16,5-1 0-16,0 1 0 15,-4 0 0-15,4-1 0 0,0-3 0 16,0 0 0-16,0-4 0 16,0 4 0-16,0-1 0 15,4-2 0-15,-8-5 1 16,4 4-1-16,0-7 0 15,0 7 0-15,0-8 0 16,-4 8 0-16,4-11 0 16,0 4-1-16,0 0 1 15,0-1 0-15,0-3 1 0,0 11-2 16,4-11 1-16,0 4 0 16,1-5 0-16,3 5 0 15,-4-4 0-15,0 0 0 16,1-4 0-16,-1 4 0 15,0 4 0-15,-4-5 0 16,0-2 1-16,4 2-2 16,-4-2 1-16,4-1 0 15,1 4 0-15,-5-4-1 16,0 4 1-16,0-4 0 16,4 0 0-16,-4-4 0 15,0 8 1-15,-4-4-1 16,-1 1 0-16,5-1 0 15,-4 4 1-15,4-1-1 16,0-6 0-16,-4-1-1 16,0 8 1-16,4-4 0 15,-4 0 0-15,4 4 0 16,0-7 0-16,0-1 0 0,0 1 0 16,0-1 0-16,4 0 0 15,0-3-1-15,-4 0 1 16,4 3-1-16,0-7 0 15,-4 0-1-15,5 4 1 16,-1-12-1-16,0 4 1 16,0-3-2-16,0 3 0 15,1-3-5-15,7-8 1 16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20:04:02.546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E7C25596-9420-4B2C-AFD3-9826484FAECE}" emma:medium="tactile" emma:mode="ink">
          <msink:context xmlns:msink="http://schemas.microsoft.com/ink/2010/main" type="inkDrawing" rotatedBoundingBox="13504,17415 23392,17380 23393,17603 13505,17638" shapeName="Other">
            <msink:destinationLink direction="with" ref="{86F31E1E-29A7-43AC-92BF-49E525BAE5F1}"/>
          </msink:context>
        </emma:interpretation>
      </emma:emma>
    </inkml:annotationXML>
    <inkml:trace contextRef="#ctx0" brushRef="#br0">24 247 4 0,'-4'-23'2'0,"0"12"-2"0,-1 8 3 16,5-5-1-16,-4 4 0 15,0 1 1-15,4-1 1 0,-4-4-4 16,4 8 0-16,0 0 4 15,0 0 0-15,0 0-1 16,0 0 1-16,0 0-1 16,8-3 0-16,1 3-1 15,3-8 0-15,5 4-1 16,0-3 1-16,4 3-1 16,0-3 0-16,4-1 0 15,13-3 0-15,0 4-1 16,4-8 1-16,4 3 0 15,0 1 0-15,9 11 0 16,4-11 0-16,-1 7 0 16,-3-3 0-16,0-1 0 15,8 1 0-15,8 3 0 16,-4 0 1-16,1-3-2 16,-5 7 1-16,4 0 0 15,0 0 0-15,-4 0-1 0,0-4 0 16,0 4 0-16,9 0 0 15,-1 0 0-15,1 4 0 16,-1-4 0-16,5 0 0 16,3 7 0-16,-3-7 0 15,4 0 0-15,8 0 0 16,5 0 0-16,-5 0 1 16,4 4 0-16,1 0 0 15,-5 0-1-15,4-8 0 0,5 4 1 16,0 4 0-16,-1 3-1 15,1-7 0-15,0 8 0 16,-5-5 0-16,9-3 1 16,0 4 0-16,0 0-1 15,4 0 0-15,0-4 0 16,-4 3 1-16,8-3-1 16,0 0 1-16,0 0-1 15,1 8 1-15,3-8-1 16,-4 3 1-16,-4-3-1 15,1 8 1-15,-1-4 0 16,-5-4 0-16,1 0-1 16,4 0 1-16,-8 0-1 15,4-4 1-15,4-7-1 16,-8 11 0-16,-1-8 0 16,9-3 1-16,-12 4-1 15,-1-1 0-15,1 1 1 0,-1-1 0 16,-4-3-1-16,1 11 0 15,-1-11 0-15,0 11 1 16,-8-4-1-16,4 0 1 16,4 1-1-16,0-1 0 15,1 0 0-15,-14 0 1 16,5 4-1-16,0 0 0 16,-4 0 0-16,-5 0 0 15,5 0 0-15,4 0 0 0,4 0 0 16,-9 4 0-16,-3-4 0 15,-1 0 1-15,5 4-1 16,-1 0 0-16,1-4 0 16,0 3 0-16,8 1 0 15,-9 0 0-15,-3 3 0 16,-1-3 0-16,5-4 0 16,-5 7 0-16,1-3 0 15,-5-4 0-15,9-4 0 16,-9 8 0-16,9 0 0 15,-9-4 0-15,-8 4-1 16,12-8 1-16,-4 4-1 16,-8-4 1-16,-4 0 0 15,4 4 0-15,-9 0-1 16,0 0 1-16,-3 0-1 16,-1 0 1-16,-4 0-1 15,0 0 1-15,-4 0-1 16,-5 0 1-16,-3 4-1 15,-1 0 1-15,-4 3-1 0,1-3 1 16,-10 4 0-16,1-1 0 16,-4-3-1-16,-1 3 1 15,1 4-1-15,-5-3 1 16,5-4-1-16,0 7 0 16,3-4 0-16,1-7 1 15,-4 4-1-15,4 0 1 16,-1 0-1-16,1-1 0 15,-4 1-1-15,-1-4 0 0,1 0 0 16,4 4 0-16,0-4-1 16,-5 3 1-16,1-3-1 15,-5 0 0-15,-3 0-2 16,-5-3 0-16,-5-12-2 16,-3-4 0-16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20:04:11.794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86F31E1E-29A7-43AC-92BF-49E525BAE5F1}" emma:medium="tactile" emma:mode="ink">
          <msink:context xmlns:msink="http://schemas.microsoft.com/ink/2010/main" type="inkDrawing" rotatedBoundingBox="13793,9001 21021,17228 20762,17456 13534,9229" semanticType="callout" shapeName="Other">
            <msink:sourceLink direction="with" ref="{E7C25596-9420-4B2C-AFD3-9826484FAECE}"/>
            <msink:sourceLink direction="with" ref="{7DDB527C-774B-45F6-9554-85931B4D8C45}"/>
          </msink:context>
        </emma:interpretation>
      </emma:emma>
    </inkml:annotationXML>
    <inkml:trace contextRef="#ctx0" brushRef="#br0">-1 24 8 0,'0'-7'4'0,"9"7"-1"0,-9 0 5 16,4 0-7-16,0 0 0 16,0 0 1-16,-4 0 1 0,9 4-4 15,-5-12 1-15,4 5 1 16,1 6 1-16,3-10-1 16,1 3 0-16,4 4-1 15,4 4 1-15,-4 3-1 16,4 1 1-16,4 3-1 15,0 4 1-15,0 4-1 16,5-1 1-16,-1 5-1 16,1 3 0-16,-1-4 0 15,5 1 1-15,3 3-1 16,1 11 1-16,0-7-1 16,0 4 1-16,-5 3-1 15,-3 0 1-15,-5 1-1 16,0 3 0-16,1 0 0 15,-1-8 0-15,8 1 0 0,1 7 1 16,0 0-1-16,-1 0 0 16,5 0 0-16,0-3 0 15,0-1 0-15,-1 8 0 16,6-4 0-16,-1 0 0 16,0 4 0-16,0-4 0 15,0-4 0-15,-9 8 0 16,-3 0 0-16,-1-11 1 15,9-1-1-15,-5 5 0 16,1 3 0-16,4 7 0 16,0 1 0-16,0-8 0 0,4 0 0 15,-5 4 0-15,10 7 0 16,-1-7 0-16,4 7 0 16,-4-3 0-16,1-4 0 15,-9 7 0-15,-1-11 0 16,5 4 0-16,-4 3 0 15,4 5 0-15,4 3 0 16,1-11 0-16,-1 3 0 16,0 4 0-16,9 1 0 15,-1-1 0-15,1 0 0 16,0 12 1-16,-5-12-1 16,-4 0 0-16,-4 1 0 15,0-1 1-15,0 0-1 16,5-3 0-16,3-1 0 15,0 5 1-15,1-1-1 16,3-3 0-16,10 3 0 16,-6 4 1-16,1 0-1 0,-4-4 1 15,-13-7-1-15,0 4 0 16,4-1 0-16,0 4 0 16,5-7 0-16,-1 8 0 15,1-5-1-15,-1-3 1 16,9 7 0-16,-5 0 1 15,1 5-2-15,4-1 1 16,-9 3 0-16,-8-6 0 16,0 3 0-16,0 3 1 15,0-6-1-15,5 3 0 0,-1 7 0 16,0-3 1-16,0 0-1 16,1 3 0-16,3 1 0 15,0-8 0-15,1 4 0 16,-1-1 0-16,1 1 0 15,-9-8 0-15,0 4 0 16,0 0 0-16,0 0 0 16,4 0 1-16,-4-3-1 15,0-1 0-15,0 0 0 16,0 1 0-16,0-5 0 16,0 5 1-16,-4-1-1 15,4-4 0-15,-4 1 0 16,4-4 1-16,0 0-1 15,-4-1 0-15,-9 5 0 16,-4-4 1-16,1 0-1 0,-5-1 0 16,0 5 0-1,-5-4 0-15,1-4 0 0,0-4 1 16,4 4-1-16,0 4 1 16,0-4-1-16,4 0 0 15,0 0 0-15,1-11 1 16,-1 0-1-16,4 4 0 15,-4-1 0-15,1 1 0 16,-5 0 0-16,8 7 1 16,9-11-2-16,-4 0 1 15,-1 3 0-15,1 1 0 0,-1-1 0 16,-3 1 1-16,-5-4-2 16,-4-8 1-16,0 1 0 15,0-1 0-15,4 1 0 16,0 6 1-16,1-2-1 15,3-1 0-15,-4 4 0 16,5-4 0-16,3 0 0 16,-7 0 0-16,-1-7 0 15,0-1 0-15,0 1 0 16,-4 3 1-16,0 5-2 16,0-1 1-16,4 0 0 15,1 4 1-15,3-4-1 16,-8-4 0-16,0-3 0 15,4 7 0-15,-4-3 0 16,0-1 0-16,0 0 0 16,0 5 0-16,0-5 0 15,-4 0 0-15,-4-7 0 0,-1 8 0 16,1-8 0-16,0 3 0 16,-1 1 0-16,1 0 0 15,4 3 0-15,-1-3 0 16,1-1 0-16,0 5 0 15,4-4-1-15,-4-1 1 16,4 5 0-16,0-5 0 16,0-6 0-16,0-1 0 15,0 0 0-15,-4 0 0 0,4 0 0 16,-4 4 1-16,-1 0-1 16,1 4 0-16,0-4 0 15,-4 0 0-15,-1 0 0 16,9-4 0-16,-4 0 0 15,0 8 0-15,0-1 0 16,-5-3 0-16,5-3 0 16,0 3 1-16,0-4-1 15,-5 7 0-15,5-3 0 16,-4 0 0-16,-1 4 0 16,1-4 0-16,0 0-1 15,-1 0 1-15,1-4 0 16,-1 4 0-16,1 0 0 15,-5-4 0-15,-3 0 0 16,-1-3 0-16,0 3 0 16,0-4 0-16,5 1 0 15,-5-1 0-15,0 1 0 16,0-4 0-16,0-1 0 0,1 1 0 16,-1 0 0-16,0-4 0 15,0 0 0-15,-4 7 0 16,9-3 0-16,-5-4 1 15,-4 0-1-15,4 8 0 16,0-5 0-16,0-3 0 16,1 8 0-16,-5-5 0 15,4 1-1-15,0 0 1 16,0 0 0-16,0-1 0 0,1 1 0 16,-5 7 0-16,4-7 0 15,0 4 0-15,0-1-1 16,-4-3 1-16,4-4-1 15,1 7 0-15,-1-3-1 16,0 0 1-16,0-4-1 16,0 3 0-16,1-3-1 15,-1 4 1-15,0-4-3 16,0 0 1-16,0 0-2 16,5 4 1-16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20:04:48.093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6D1EE304-0E1B-4FE0-BD48-F78F8E80A2FE}" emma:medium="tactile" emma:mode="ink">
          <msink:context xmlns:msink="http://schemas.microsoft.com/ink/2010/main" type="writingRegion" rotatedBoundingBox="11956,15569 11928,10094 12999,10088 13027,15563">
            <msink:destinationLink direction="with" ref="{7DDB527C-774B-45F6-9554-85931B4D8C45}"/>
          </msink:context>
        </emma:interpretation>
      </emma:emma>
    </inkml:annotationXML>
    <inkml:traceGroup>
      <inkml:annotationXML>
        <emma:emma xmlns:emma="http://www.w3.org/2003/04/emma" version="1.0">
          <emma:interpretation id="{D87D4DA1-2999-4DA8-9F1A-758A34A17B4E}" emma:medium="tactile" emma:mode="ink">
            <msink:context xmlns:msink="http://schemas.microsoft.com/ink/2010/main" type="paragraph" rotatedBoundingBox="11956,15569 11928,10094 12999,10088 13027,155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E47D5C4-ACE8-484E-9C6A-DBA8FE478835}" emma:medium="tactile" emma:mode="ink">
              <msink:context xmlns:msink="http://schemas.microsoft.com/ink/2010/main" type="line" rotatedBoundingBox="11956,15569 11928,10094 12999,10088 13027,15563"/>
            </emma:interpretation>
          </emma:emma>
        </inkml:annotationXML>
        <inkml:traceGroup>
          <inkml:annotationXML>
            <emma:emma xmlns:emma="http://www.w3.org/2003/04/emma" version="1.0">
              <emma:interpretation id="{56B70CC3-5013-4685-9EAF-BCC72D08D3AC}" emma:medium="tactile" emma:mode="ink">
                <msink:context xmlns:msink="http://schemas.microsoft.com/ink/2010/main" type="inkWord" rotatedBoundingBox="11956,15569 11928,10094 12999,10088 13027,15563"/>
              </emma:interpretation>
              <emma:one-of disjunction-type="recognition" id="oneOf0">
                <emma:interpretation id="interp0" emma:lang="en-US" emma:confidence="0">
                  <emma:literal>&amp;</emma:literal>
                </emma:interpretation>
                <emma:interpretation id="interp1" emma:lang="en-US" emma:confidence="0">
                  <emma:literal>•</emma:literal>
                </emma:interpretation>
                <emma:interpretation id="interp2" emma:lang="en-US" emma:confidence="0">
                  <emma:literal>j</emma:literal>
                </emma:interpretation>
                <emma:interpretation id="interp3" emma:lang="en-US" emma:confidence="0">
                  <emma:literal>°</emma:literal>
                </emma:interpretation>
                <emma:interpretation id="interp4" emma:lang="en-US" emma:confidence="0">
                  <emma:literal>@</emma:literal>
                </emma:interpretation>
              </emma:one-of>
            </emma:emma>
          </inkml:annotationXML>
          <inkml:trace contextRef="#ctx0" brushRef="#br0">18 676 13 0,'-4'4'6'0,"-13"-4"2"0,17 0 6 0,0 0-13 15,0-8 1-15,0 8 0 16,4-4 1-16,5 1-3 16,-1-1 0-16,9 0 2 15,4-3 0-15,4-1 0 16,9-3 0-16,-5 0 0 16,9 0 1-16,8-8-2 15,5 8 1-15,8-1 0 16,4 1 0-16,0-4-1 15,4 0 1-15,-4-3-2 16,0-1 1-16,-13 0-1 16,-12 4 1-16,-4-3-1 15,-5 3 1-15,-4 0-1 16,-4 0 1-16,-4 4-1 16,-8-4 1-16,-5 4-1 15,0-1 1-15,-8 1 0 0,-9 0 0 16,-12-4-1-1,-17 11 0-15,-8-7 0 0,-9-4 1 16,-9-7-1-16,14-1 1 16,-13 1-1-16,12-8 0 15,0 4 0-15,9 0 1 16,4 3-3-16,9-3 1 16,3 11-2-16,9 0 0 15,8 0-2-15,5 8 1 16,8 3-5-16,0-3 1 0,8-1-1 15,9 1 0-15</inkml:trace>
          <inkml:trace contextRef="#ctx0" brushRef="#br0" timeOffset="556.6055">556-209 18 0,'-38'0'9'0,"0"3"-7"0,30 1 15 16,0 0-17-16,-1 3 0 15,5 4 0-15,0 1 1 16,8-5-1-16,4 8 0 16,9 7 0-16,4 8 0 15,9-4 0-15,7-3 1 16,5 3-1-16,5-7 1 15,-1-4 0-15,-4-4 1 0,-4-4 0 16,-5-7 0-16,-3-7 0 16,-5-8 1-16,0-4-2 15,-8-3 1-15,-4-1 0 16,-9-3 0-16,-4-7-1 16,-9-5 1-16,5 5-1 15,-8 3 0-15,-14 4 0 16,-7 3 0-16,-9 8-2 15,-4 4 1-15,-1 7-3 16,1 4 1-16,0 8-3 16,4 3 0-16,0 4-3 15,8 0 0-15,5 0-1 16,12-4 1-16</inkml:trace>
          <inkml:trace contextRef="#ctx0" brushRef="#br0" timeOffset="872.6643">90-527 17 0,'25'15'8'0,"38"-8"-6"0,-46-7 14 16,8 0-14-16,9-3 0 0,12-1 1 16,8 0 0-16,1 0-4 15,16 4 1-15,1 0 1 16,-5 0 1-16,-4 0-1 16,-12 0 0-16,-5 4-1 15,-4-4 1-15,-4 4-4 16,-9 0 1-16,-8-4-6 15,-4-4 1-15</inkml:trace>
          <inkml:trace contextRef="#ctx0" brushRef="#br0" timeOffset="1427.3437">371-744 14 0,'-21'-11'7'0,"13"-8"-1"0,8 19 7 16,0 0-12-16,4 0 0 15,4 0 1-15,9 0 0 16,4 0-2-16,4-3 0 16,9-1 2-16,0 0 1 15,-1-3-2-15,5-1 1 16,4 1-1-16,4-4 1 15,-4-4-1-15,-4 4 0 16,0-4-1-16,-9 0 1 16,-8 0 0-16,-4-4 0 0,-4 0-1 15,-1-3 1-15,-12 3-1 16,-4-3 1-16,-8-1-1 16,-5 1 1-16,-4 26-1 15,-9-15 0-15,-3-1 0 16,-5-10 1-16,-4 3-1 15,0 4 0-15,0 0-1 16,0 0 0-16,4 0 1 16,9 4 0-16,8 0 0 15,0 0 0-15,16 7-1 16,5 4 0-16,21 4 2 16,5-8 0-16,7 0 0 15,5 1 0-15,8-1 0 16,5-4 0-16,-1 1 0 15,-4-4 1-15,-8 0-2 0,-4-4 1 16,-5 3-3-16,-4-6 1 16,-4-1-5-16,-8-3 0 15,0-1-3-15,-1 5 0 16</inkml:trace>
          <inkml:trace contextRef="#ctx0" brushRef="#br0" timeOffset="2448.2514">325-1644 16 0,'-13'11'8'0,"22"-7"-4"16,-5-4 11-16,4 0-14 15,9 0 1-15,4 0 0 16,9-4 0-16,7 1-3 16,1-1 1-16,0-4 1 15,8 1 1-15,0-1-1 16,1 5 1-16,-5-5-1 16,-4 5 0-16,-5-1-1 15,-8 0 1-15,-4 0 0 16,-4 1 0-16,-13-5-1 15,-8 1 1-15,-8-1-1 16,-14 1 1-16,-7-4-1 0,-9 3 1 16,-9 16-1-16,-3-12 1 15,-5-7-1-15,4-12 0 16,9 1 0-16,4-4 0 16,8 3 0-16,9 1 1 15,8-12-1-15,5 12 1 16,12 7-1-16,12-8 1 15,14 8 0-15,7 4 1 16,9-4-1-16,0 4 1 16,4 0-1-16,1 3 0 15,3-3 0-15,-4 0 0 0,-4-4 0 16,-8 4 0-16,-5 3-1 16,-8 20 1-16,-8-9 0 15,-5-6 0-15,-12 10-1 16,-13-18 1-16,-8 15-1 15,-4-4 1-15,-5 0-1 16,-8-8 1-16,0-3-1 16,-4-8 0-16,4-3 0 15,4-4 0-15,4 0-1 16,9-4 1-16,4-4-1 16,9 4 1-16,7 4-1 15,14 4 1-15,8-1-1 16,8 5 0-16,4 14 0 15,5-15 0 1,29 15 1 0,0-11 0-16,-8 0 0 0,-9-3 1 15,-8-12 0-15,-9-4 0 16,-8 4-1-16,-8-3 1 16,-9-8 0-16,-8 18 0 15,-9 1-1-15,-16-1 1 16,-5 1-1-16,-12-4 0 15,-5 4-1-15,-3-1 1 16,-1 8-1-16,9 8 0 16,8 3 0-16,9 11 0 15,3 5-1-15,18-5 1 0,12 1 0 16,17 3 1-16,4-4-1 16,9 16 1-16,8-5 0 15,4-6 1-15,5-9 0 16,-1-14 0-16,-4 4 0 15,-12-8 0-15,0 18 0 16,-9-3 0-16,0-7-1 16,-4-4 1-16,-4-4-4 15,-5-8 0-15,-3-3-5 16,-1 0 0-16,1 0-2 16,3 0 0-16</inkml:trace>
          <inkml:trace contextRef="#ctx0" brushRef="#br0" timeOffset="3934.3222">-32-4087 12 0,'-17'-3'6'0,"4"-1"0"16,9 8 7-16,0-1-13 15,0-3 1-15,0 0 0 16,-1 4 1-16,5 3-2 16,-4 5 1-16,4-5 0 0,0 4 1 15,0 1 0-15,0 6 0 16,0 1-1-16,4 3 1 15,5 4-1-15,8 4 0 16,8 8 0-16,8-16 1 16,1 4-1-16,8 4 1 15,-4 4-1-15,0 3 1 16,8 4-1-16,13 4 1 16,4-8 0-16,4 1 0 15,9-5-1-15,-5-6 1 0,5-9-1 16,-17-3 0-16,-9-7-1 15,-4-8 1-15,-4-12-1 16,-4-3 0-16,-4-11-3 16,-9-4 1-16,-4-3-5 15,0-1 0-15,-4 16-2 16,4-5 0-16</inkml:trace>
          <inkml:trace contextRef="#ctx0" brushRef="#br0" timeOffset="4534.6969">199-4322 26 0,'-17'0'13'0,"9"0"-16"16,16 0 24-16,0 4-21 16,1 3 1-16,3 1 3 15,9-1 0-15,13 1-4 16,8 3 0-16,9 0 3 16,3 4 1-16,13 0-1 15,1 4 0-15,-1-1-2 16,-12 1 1-16,-5 0-1 15,-4-4 0-15,-4-1-1 16,-4-2 1-16,-9-5-1 16,-8-3 1-16,-4-12 0 15,-4-7 1-15,-5-7-2 16,-8-8 1-16,0-7 0 0,-4-4 0 16,0 15-1-1,4-16 0-15,-4-10-1 16,-1-11 0-16,1-8-2 0,0 33 1 15,0-3-3-15,0 0 1 16,4 0-2-16,0 0 0 16,0-4-5-16,0 8 1 15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20:04:53.078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E25433A3-2524-4EA6-9C97-FB767A9A24B2}" emma:medium="tactile" emma:mode="ink">
          <msink:context xmlns:msink="http://schemas.microsoft.com/ink/2010/main" type="inkDrawing" rotatedBoundingBox="11809,9629 13393,9602 13400,10010 11816,10036" shapeName="Other"/>
        </emma:interpretation>
      </emma:emma>
    </inkml:annotationXML>
    <inkml:trace contextRef="#ctx0" brushRef="#br0">34 336 12 0,'-25'-4'6'0,"16"-15"4"15,14 12 3-15,-5-8-11 16,8 0 0-16,5 15 1 0,8-11 1 16,4-15-5-1,17-4 0-15,8-11 3 0,13-1 0 16,-4 5-1-16,13 7 0 15,16 4-1-15,17 7 1 16,13 8-1-16,-18 11 1 16,1 8-1-16,-4 10 1 15,0 5-1-15,-9 18 1 16,-12-15 0-16,-5 4 0 16,-12 11-2-16,-5 0 1 15,-3 4-4-15,-9 0 0 0,0-4-4 16,-4-8 1-16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20:04:56.801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82D0783B-F0B6-463E-ACFB-87887387BF7A}" emma:medium="tactile" emma:mode="ink">
          <msink:context xmlns:msink="http://schemas.microsoft.com/ink/2010/main" type="writingRegion" rotatedBoundingBox="16197,17506 23846,17578 23835,18768 16186,18695"/>
        </emma:interpretation>
      </emma:emma>
    </inkml:annotationXML>
    <inkml:traceGroup>
      <inkml:annotationXML>
        <emma:emma xmlns:emma="http://www.w3.org/2003/04/emma" version="1.0">
          <emma:interpretation id="{BDB4DC60-13FC-42A5-A9BD-6AB6EF65E643}" emma:medium="tactile" emma:mode="ink">
            <msink:context xmlns:msink="http://schemas.microsoft.com/ink/2010/main" type="paragraph" rotatedBoundingBox="16197,17506 23846,17578 23835,18768 16186,1869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11241DC-03E5-495A-B076-0C14BBBE47B6}" emma:medium="tactile" emma:mode="ink">
              <msink:context xmlns:msink="http://schemas.microsoft.com/ink/2010/main" type="line" rotatedBoundingBox="16197,17506 23846,17578 23835,18768 16186,18695"/>
            </emma:interpretation>
          </emma:emma>
        </inkml:annotationXML>
        <inkml:traceGroup>
          <inkml:annotationXML>
            <emma:emma xmlns:emma="http://www.w3.org/2003/04/emma" version="1.0">
              <emma:interpretation id="{474A47B7-1A96-4288-87ED-BFF595FAA4D1}" emma:medium="tactile" emma:mode="ink">
                <msink:context xmlns:msink="http://schemas.microsoft.com/ink/2010/main" type="inkWord" rotatedBoundingBox="16197,17506 23846,17578 23835,18768 16186,18695"/>
              </emma:interpretation>
              <emma:one-of disjunction-type="recognition" id="oneOf0">
                <emma:interpretation id="interp0" emma:lang="en-US" emma:confidence="0">
                  <emma:literal>Pressure(atm)</emma:literal>
                </emma:interpretation>
                <emma:interpretation id="interp1" emma:lang="en-US" emma:confidence="0">
                  <emma:literal>Pressurelatm)</emma:literal>
                </emma:interpretation>
                <emma:interpretation id="interp2" emma:lang="en-US" emma:confidence="0">
                  <emma:literal>pressure(atm)</emma:literal>
                </emma:interpretation>
                <emma:interpretation id="interp3" emma:lang="en-US" emma:confidence="0">
                  <emma:literal>pressurelatm)</emma:literal>
                </emma:interpretation>
                <emma:interpretation id="interp4" emma:lang="en-US" emma:confidence="0">
                  <emma:literal>Pressuretatm)</emma:literal>
                </emma:interpretation>
              </emma:one-of>
            </emma:emma>
          </inkml:annotationXML>
          <inkml:trace contextRef="#ctx0" brushRef="#br0">5 5 8 0,'-4'0'4'0,"4"-8"-2"16,0 8 5-16,0 0-6 15,0 0 0-15,0 0 2 16,0 0 1-16,0 0-4 16,0 8 0-16,0-5 3 15,0-3 0-15,0 11-1 16,0-3 0-16,0 3-1 16,0 4 1-16,0 11-1 15,0-7 0-15,4 7-1 16,5 8 1-16,-1 7-1 15,5 4 1-15,-1-4-1 16,1 11 0-16,0-3 0 16,3-5 0-16,1-14 0 15,0-4 0-15,-4-3-2 0,-1-8 1 16,1 0-3-16,-1-4 1 16,1-11-3-16,0-11 1 15</inkml:trace>
          <inkml:trace contextRef="#ctx0" brushRef="#br0" timeOffset="601.149">26 8 12 0,'-8'-22'6'0,"12"-19"-2"15,-4 41 8-15,4-11-12 16,1-1 1-16,3-3 0 0,0 0 0 16,5-7-1-1,4 7 0-15,4-4 1 0,4 5 0 16,4-1-1-16,5 0 1 15,0 7-1-15,8 4 1 16,4 4-1-16,-4 4 0 16,-4 19 0-16,0-5 1 15,-1 1-1-15,-11 3 1 16,-10 1-1-16,-7 3 0 0,-13 4 0 16,-13 3 0-16,-8-3 0 15,-17 8 1-15,0-12-1 16,-5 4 0-1,-16-8 0 1,9-3 0-16,12-8 0 16,8-7 0-16,9 11-1 15,8-12 0-15,9-3-5 16,3 0 1-16</inkml:trace>
          <inkml:trace contextRef="#ctx0" brushRef="#br0" timeOffset="1321.6054">640 188 16 0,'-4'0'8'0,"4"3"-6"16,0-3 11-16,0 0-12 16,0 0 0-16,0-7 1 15,0 7 0-15,0 4-2 16,0-1 0-16,0 5 1 15,4 3 1-15,0 11-1 16,0 1 0-16,5 7-1 16,-1 3 1-16,1 8-2 15,-1 8 1-15,0-8 0 16,1-4 0-16,-1-3 0 16,-4-4 0-16,1-8 0 15,-5 1 0-15,0-16-1 0,0-7 1 16,0-4-1-16,-5-3 1 15,1-12-1-15,4-7 1 16,0-11-1-16,-4 3 1 16,0-7 0-16,0 4 0 15,4-12 0-15,0 12 0 16,4-4 0-16,4 0 1 16,1 0-1-16,3-1 0 15,5 13-1-15,4-5 1 16,4 12-1-16,0 7 1 0,5 7-2 15,-5 8 1-15,0 8-4 16,0 3 1-16,1 4-2 16,-1-4 1-16</inkml:trace>
          <inkml:trace contextRef="#ctx0" brushRef="#br0" timeOffset="1907.1478">1346 210 3 0,'8'-11'1'0,"13"0"7"0,-12 11-1 15,-5 0-6-15,4 0 0 16,-4 3 0-16,5-6 1 16,-5 3-3-16,0 3 1 15,-4 1 2-15,0 0 0 16,-4-4-1-16,0 0 0 0,0 0 1 15,-5 0 0-15,-3-4 0 16,-1 0 0-16,0 1 0 16,1-1 0-16,-5 0-1 15,-4 0 1-15,-4 1-1 16,-5 3 1-16,1-4-1 16,0 4 0-16,3 4-1 15,5-1 0-15,0 5 0 16,5 3 1-16,3 11-2 15,5 8 1-15,-1 4 0 16,13 3 0-16,5 4 0 16,3 8 0-16,5-4 0 15,4-4 0-15,9 0 0 16,-1-4 0-16,-4-7-1 16,0-7 1-16,5-1-3 15,3-11 1-15,1-7-4 16,0-8 0-16,-1-7 0 0,5 0 0 15</inkml:trace>
          <inkml:trace contextRef="#ctx0" brushRef="#br0" timeOffset="2613.058">1455 124 4 0,'-4'0'2'0,"4"0"0"0,0 0 1 16,0-4-2-16,-4 4 0 0,0 0 1 16,-1 0 0-16,1 0-1 15,0 4 0-15,0-4 2 16,0 0 0-16,-1 8 0 16,1-5 1-16,-4-3-1 15,-1 8 0-15,1-5-1 16,-1 5 0-16,-3-4 0 15,3 7 0-15,1-4-1 16,-5 5 0-16,-3-1-1 16,-5 0 0-16,0 0 0 15,0 8 1-15,-5-4-3 16,1 0 1-16,4 0-5 16,0-4 0-16</inkml:trace>
          <inkml:trace contextRef="#ctx0" brushRef="#br0" timeOffset="3663.412">1959 191 14 0,'-4'4'7'0,"0"-19"-2"0,0 15 8 0,-5-4-11 16,1 1 0-16,-5 3 1 15,-3 0 0-15,-1 0-4 16,-4 0 1-16,0 0 1 15,-4 3 1-15,-1 1-1 16,1-4 0-16,0 4-1 16,0 0 0-16,-1-1-1 15,5 5 1-15,0 3-1 16,-4 0 1-16,8 8-1 16,5 0 1-16,3-5 0 15,1 5 0-15,8-4 0 16,4 0 0-16,5-4 0 15,-1 0 0-15,5 1 0 16,3-9 1-16,14 9-1 0,-1-12 0 16,5 11 0-16,-1-4 0 15,1 4-1-15,0 1 1 16,-1 6 0-16,-7 1 0 16,-5 0 0-16,-5-1 0 15,1 5 0-15,-4-5 0 16,-5 1 0-16,-8-4 0 15,0 11 0-15,-4-3 1 16,-9-8-1-16,-8 7 1 0,-8 0-1 16,-5-3 1-1,-16 0-1 1,8-8 0-16,4-7 0 16,4 7 0-16,9-7-1 15,4-1 1-15,13 1-3 16,-1-4 1-16,9 0-5 15,13-4 1-15</inkml:trace>
          <inkml:trace contextRef="#ctx0" brushRef="#br0" timeOffset="4339.4231">2333 191 12 0,'-4'-3'6'0,"4"-12"0"0,0 7 5 0,0 1-10 15,-4-5 0-15,-4 9 2 16,-1-5 1-16,-3 5-5 16,-5-5 1-16,-4 8 2 15,0 0 0-15,-9 0 0 16,5 0 0-16,0 11-2 15,4-3 1-15,0-5-1 16,4 9 0-16,0-5 0 16,5 8 0-16,7 0 0 15,1 0 0-15,8 7 0 16,5-7 0-16,-1 0-1 16,9 4 1-16,4-8 0 15,4 0 0-15,5 1 0 16,3-1 0-16,5 0 0 15,4 8 0-15,4-4-1 16,-4 11 1-16,0 7-1 16,-4-3 1-16,-4-4-1 0,-9 4 0 15,-8-7 0-15,-5 10 1 16,-12-3-1-16,-8 0 1 16,-9 4 0-16,-4-4 1 15,-8-4 0-15,-1 0 0 16,-3-11 0-16,-1 7 0 15,1-7-1-15,-1-7 1 16,0-5-2-16,5-3 1 16,4-7-4-16,8-1 0 0,9-3-3 15,8-11 1-15</inkml:trace>
          <inkml:trace contextRef="#ctx0" brushRef="#br0" timeOffset="8454.3884">2699 247 8 0,'-8'-18'4'0,"-1"29"1"16,9-11 5-16,0 0-7 15,-4 4 0-15,0-1 1 16,0-3 1-16,-1 0-7 16,1 4 1-16,0 0 4 15,4 0 0-15,0-1-2 16,0-3 1-16,0 8-1 16,4-8 0-16,0 3 0 15,5-3 1-15,-1 12-2 16,5-1 1-16,-1 8 0 15,5-1 0-15,-4 5-1 0,-1 7 0 16,5 7 0-16,0-3 0 16,4-5 0-16,0 5 0 15,4-4 0-15,0 7 0 16,1-3 0-16,-1-8 0 16,-4 4 0-16,4-8 0 15,0-3-1-15,-4-8 1 16,5-3 0-16,-1-8 0 0,4-8 0 15,-4-10 1-15,1 3-1 16,-1-8 0-16,-4-7 0 16,-4-7 0-16,4-8 0 15,-9-7 1-15,1 3-1 16,-1-11 0-16,1 19 0 16,-5-3 0-16,1 2 0 15,-5 5 0-15,-4 0 0 16,0 14 0-16,0 1 0 15,-4 3 1-15,4 16-1 16,0-5 0-16,0 16 1 16,-4 3 0-16,4 4 0 15,0 7 1-15,4 4 0 16,4 12 0-16,1-1 0 16,-1 8 0-16,1 7-2 15,3-7 1-15,5-4-1 16,0 0 1-16,0 0-2 15,4 0 1-15,4-7-2 0,-4-8 0 16,0 4-3-16,-4-11 0 16,-1-8-4-16,5-7 1 15</inkml:trace>
          <inkml:trace contextRef="#ctx0" brushRef="#br0" timeOffset="9068.5334">3796 105 17 0,'-9'4'8'0,"18"0"-6"16,-9-4 11-16,0 7-11 16,0-3 1-16,0 7 0 15,0 0 0-15,0 12-4 16,0-1 1-16,0 8 2 15,4 4 0-15,4 3-1 16,1 8 0-16,-1 7-1 0,1-7 0 16,3 7 0-16,1-3 0 15,-1-4 0-15,1-4 0 16,-5-8-1-16,1-10 1 16,-5-1 0-16,4-3 0 15,-3-15 0-15,-5-4 0 16,4-4 0-16,-4-7 0 15,-9-8 0-15,-3 4 0 0,-5-4 0 16,0-10 1-16,0-1-1 16,1-8 1-16,3-3-1 15,0-7 1-15,9-8-1 16,4 3 1-16,9 9-2 16,3-1 1-16,5 7-1 15,0 5 1-15,4 3-1 16,0 7 1-16,4 9-2 15,4 2 1-15,1 5-3 16,-1 7 1-16,5 4-4 16,0 3 0-16</inkml:trace>
          <inkml:trace contextRef="#ctx0" brushRef="#br0" timeOffset="9609.0611">4502 509 16 0,'17'-11'8'0,"16"-34"-6"0,-24 26 11 15,3 8-12-15,-3-12 1 16,3 20 0-16,1-12 1 0,4-8-4 16,-9 1 0-16,0 0 2 15,-3-8 1-15,-1 7-1 16,-8 1 0-16,-1-1 0 16,-3 1 0-16,0 3 0 15,-5 1 0-15,0-5 0 16,1 12 1-16,-5 4-1 15,-4 3 1-15,0 8-1 16,-8 3 1-16,12 12-1 16,0 3 0-16,4 8-1 15,1 11 1-15,3 8-1 16,5 3 1-16,4 4-1 16,13 4 0-16,-1-4-1 15,9-4 1-15,5-3 0 16,-5-12 0-16,4 4-1 15,0-11 0-15,9-8 1 16,8-3 0-16,0-15-1 0,4-4 0 16,0-4-1-16,-4-11 1 15,-4-7-4-15,0-1 0 16,4 1-3-16,0-8 0 16</inkml:trace>
          <inkml:trace contextRef="#ctx0" brushRef="#br0" timeOffset="11274.981">5464-313 13 0,'-17'4'6'0,"-4"14"-1"0,17-18 8 15,-4 12-11 1,-5 6 0-16,0 1 1 0,-3 7 1 16,-1 4-5-16,0 0 1 15,0 7 2-15,0 12 1 16,5 3-2-16,3 12 1 15,1 10-2-15,4 5 1 16,0-5-1-16,4 1 0 16,4 0 0-16,8 0 0 15,5-12-1-15,13-11 1 16,3-3-2-16,5-15 0 0,4-8-2 16,-4-8 1-16,0-6-3 15,-5-12 0-15,5 0 0 16,4-12 0-16</inkml:trace>
          <inkml:trace contextRef="#ctx0" brushRef="#br0" timeOffset="11860.8543">5930 146 21 0,'-16'-3'10'0,"11"-16"-13"15,5 15 22-15,0-3-18 16,-4-1 0-16,0 8 1 16,0 0 0-16,-5 8-3 0,1 3 1 15,-9 0 0-15,5 0 1 16,-5 19 0-16,0 4 0 15,-4 7-1-15,4 0 0 16,5 0 0-16,-1 12 1 16,5-9-1-16,3-3 0 15,10-7 0-15,3 0 0 16,5-12-1-16,3 4 1 16,1-11-1-16,4-4 0 0,-4-11 0 15,0-3 0-15,0-5 0 16,-5-7 1-16,5-11-1 15,-4 4 1-15,-1-12 0 16,-3-3 1-16,-1-1-1 16,-8-10 0-16,0 10 1 15,-4 5 0-15,0 3 0 16,-5 4 0-16,1 3 0 16,8 1 0-16,-4 11 0 15,-1 11 0-15,5-4 0 16,-4 15 0-16,4 4-1 15,0 19 1-15,4-4 0 16,5 15 0-16,-1-4-1 16,1 11 0-16,7-11-1 15,1 0 0-15,4 0-3 16,5-7 1-16,-1-4-6 0,4-4 1 16</inkml:trace>
          <inkml:trace contextRef="#ctx0" brushRef="#br0" timeOffset="12175.447">6136-156 26 0,'-8'11'13'0,"16"15"-14"0,-3-15 23 0,-1 1-20 16,0 6 1-16,4 23 0 16,5 4 0-16,-5 4-5 15,13 11 1-15,-4 3 2 16,0 1 1-16,0-5-3 16,4-3 1-16,-4-7-3 15,-1-4 1-15,1-12-3 16,-4 1 1-16,-1-15-4 15,-7-1 0-15,-1-6 0 16,4-9 0-16</inkml:trace>
          <inkml:trace contextRef="#ctx0" brushRef="#br0" timeOffset="13031.4476">6031 412 22 0,'-8'0'11'0,"25"-4"-13"0,-9-4 23 16,5 5-20-16,8-5 1 16,4-3 0-16,4-8 0 15,5-3-4-15,4 0 1 16,4-8 1-16,0 7 1 16,0 8-2-16,-4-3 0 0,-9-1-1 15,5 4 1-15,-9 0-1 16,-4 4 1-16,-8 0 1 15,-5 11 0-15,0 0 0 16,-8 7 1-16,13 4 0 16,-13 8 0-16,13 3 0 15,-5 5 0-15,0 2 0 16,1 13 0-16,-1-1-1 16,5 3 0-16,-1 1-2 15,-3-15 1-15,3 11-1 16,5-7 0-16,-4 3-1 15,-5-11 1-15,1-7-1 16,-1-8 1-16,-8-7 0 16,0-15 0-16,0 0 1 15,0-4 1-15,-4-11 1 16,4-8 0-16,-4 0 1 16,4-7 1-16,-9 0 0 15,9-4 0-15,9 0 0 0,-1 8 0 16,5 3-1-16,3 5 1 15,-3 6-1-15,8 8 0 16,-4 8-1-16,0 3 1 16,0 8-1-16,-1 18 0 15,1 4 0-15,0 8 0 16,0 0-1-16,0 7 0 16,-9 0-1-16,0 4 0 15,1-16 0-15,-1-2 0 0,-4-5-1 16,1-7 0-16,-5-4 0 15,0-7 0-15,0 7 1 16,0-11 0-16,0-11 0 16,4-12 0-16,-4-6 1 15,12-5 0-15,-3-7 0 16,3-11 0-16,1 11 0 16,0-4 1-16,-1 7-1 15,18 1 1-15,-9 11 0 16,0 7 0-16,4 8 0 15,0 11 1-15,-4 4 0 16,-4 14 0-16,0 5 0 16,-5 10 0-16,1-3-1 15,8 4 1-15,-4 3-3 16,-5 1 1-16,-3 3-3 16,3-4 1-16,5-11-3 15,-4-3 1-15,-1-1-5 0,-3-11 0 31</inkml:trace>
          <inkml:trace contextRef="#ctx0" brushRef="#br0" timeOffset="13378.94">7099-332 25 0,'-9'0'12'0,"13"8"-14"16,9-16 21-16,4 8-18 15,0 0 1-15,4 0 1 16,0 8 1-16,8 3-5 16,5 8 0-16,8 7 3 15,0 11 0-15,4 1-1 16,4 10 0-16,-8 12-1 15,-4 7 0-15,9 8-2 16,-14 11 1-16,-3 0-1 16,-14-4 1-16,-3-4-1 15,-13 4 1-15,0-7-1 16,-4-11 0-16,0-8-1 16,-5-11 0-16,1-12-4 15,4-3 1-15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20:05:39.992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105CB229-8667-403D-A847-91A8C73FE0EB}" emma:medium="tactile" emma:mode="ink">
          <msink:context xmlns:msink="http://schemas.microsoft.com/ink/2010/main" type="writingRegion" rotatedBoundingBox="9307,16036 15385,15981 15404,18022 9325,18077"/>
        </emma:interpretation>
      </emma:emma>
    </inkml:annotationXML>
    <inkml:traceGroup>
      <inkml:annotationXML>
        <emma:emma xmlns:emma="http://www.w3.org/2003/04/emma" version="1.0">
          <emma:interpretation id="{83CA7869-D6F2-4914-958C-741F419FBB03}" emma:medium="tactile" emma:mode="ink">
            <msink:context xmlns:msink="http://schemas.microsoft.com/ink/2010/main" type="paragraph" rotatedBoundingBox="9633,16033 15385,15981 15394,16916 9641,1696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0207896-490F-4D80-84A2-F70799591EF5}" emma:medium="tactile" emma:mode="ink">
              <msink:context xmlns:msink="http://schemas.microsoft.com/ink/2010/main" type="line" rotatedBoundingBox="9633,16033 15385,15981 15394,16916 9641,16968"/>
            </emma:interpretation>
          </emma:emma>
        </inkml:annotationXML>
        <inkml:traceGroup>
          <inkml:annotationXML>
            <emma:emma xmlns:emma="http://www.w3.org/2003/04/emma" version="1.0">
              <emma:interpretation id="{2C40E9F7-14AF-4140-AE24-819CC89588F8}" emma:medium="tactile" emma:mode="ink">
                <msink:context xmlns:msink="http://schemas.microsoft.com/ink/2010/main" type="inkWord" rotatedBoundingBox="9633,16033 13098,16001 13107,16914 9641,16946"/>
              </emma:interpretation>
              <emma:one-of disjunction-type="recognition" id="oneOf0">
                <emma:interpretation id="interp0" emma:lang="en-US" emma:confidence="1">
                  <emma:literal>Pressure</emma:literal>
                </emma:interpretation>
                <emma:interpretation id="interp1" emma:lang="en-US" emma:confidence="0">
                  <emma:literal>pressure</emma:literal>
                </emma:interpretation>
                <emma:interpretation id="interp2" emma:lang="en-US" emma:confidence="0">
                  <emma:literal>Pressures</emma:literal>
                </emma:interpretation>
                <emma:interpretation id="interp3" emma:lang="en-US" emma:confidence="0">
                  <emma:literal>Pressured</emma:literal>
                </emma:interpretation>
                <emma:interpretation id="interp4" emma:lang="en-US" emma:confidence="0">
                  <emma:literal>Presswork</emma:literal>
                </emma:interpretation>
              </emma:one-of>
            </emma:emma>
          </inkml:annotationXML>
          <inkml:trace contextRef="#ctx0" brushRef="#br0">21 230 10 0,'0'-22'5'0,"-9"-4"-2"0,9 15 6 15,0 11-7-15,0-15 0 16,0 11 1-16,0-11 0 16,-4 15-4-16,0 0 0 15,4 7 3-15,-4 1 0 16,4 11-1-16,0-1 1 15,0 5-2-15,4 3 1 0,0 4-1 16,0 7 1 0,0-11 0-16,-4-3 0 0,5 18-1 15,-1 7 0-15,0 8 0 16,0-3 0-16,5-1 0 16,-1-4 0-16,0 1 0 15,1-1 1-15,-1-6-1 16,1-9 0-16,-5-7 0 15,0 0 1-15,-4-14-1 16,0-9 0-16,0 5 0 16,-4-16 1-16,0-7-1 15,-5-11 0-15,1 0 0 16,-1-7 0-16,1-12 0 16,0-4 0-16,-5-3 0 15,9 15 0-15,-5-12 0 16,1-7 0-16,4 4 0 15,4-1 0-15,0-6-1 16,0 6 1-16,0 1 0 0,4 7 0 16,0-7 0-16,5 18 0 15,3 1 0-15,5 7 0 16,4 3-1-16,-4 8 1 16,12 8 0-16,5 10 0 15,-1 5 0-15,-7-1 0 16,7 5 0-16,-8-5 0 15,1 23 0-15,7 7 0 0,-7-3 0 16,-10 14 0-16,-7-6 0 16,-9 2 1-16,-4-10-1 15,-9 0 1-15,-4-1-1 16,-8 1 0-16,-5-1 0 16,-3-3 1-16,3-4-1 15,1-7 0-15,4 0 0 16,4-8 0-16,4-3-2 15,4-8 1-15,5 0-5 16,8 0 0-16,4-12 0 16,13 5 0-16</inkml:trace>
          <inkml:trace contextRef="#ctx0" brushRef="#br0" timeOffset="600.5808">680 466 12 0,'-8'0'6'0,"8"3"-3"0,0-3 10 0,0 0-12 16,0-3 1-16,0 3 0 15,0 7 0-15,0 4-3 16,0 8 1-16,0 7 1 16,0 4 1-16,0 4-2 15,0-5 1-15,4 5-1 16,4 7 0-16,1 0 0 15,3 0 1-15,1-7-1 16,-5-8 0-16,1-3 0 16,-1-1 0-16,-3-7 0 15,-1-11 1-15,-4-4-1 16,-4-4 0-16,-5-7 0 16,1-12 1-16,-1-3-1 15,1 0 0-15,-1-4 0 16,1 0 0-16,0-11 0 0,-1-7 0 15,5-1 0 1,0 19 0-16,0-7 0 0,4-8 0 16,4 4 0-16,0 4 0 15,4 3-1-15,5 15 1 16,4 4 0-16,4 4 0 16,0 4-1-16,0 14 1 15,0-3-2-15,0 7 1 16,0 4-3-16,0 0 1 15,0-8-3-15,0 5 1 16</inkml:trace>
          <inkml:trace contextRef="#ctx0" brushRef="#br0" timeOffset="1125.5334">1063 667 7 0,'0'-11'3'0,"8"-19"2"16,-4 26 3-16,5-7-8 15,-5 0 0-15,0 0 1 16,4-4 0-16,1 0-1 0,-9 0 0 16,0 0 1-16,0-4 1 15,0-3 0-15,-4 18 0 16,4-3-1-16,-9 7 1 16,1-11-1-16,-1 11 0 15,1-8 0-15,0 8 0 16,-1-4-1-16,-3 4 1 15,3-7 0-15,-8 7 0 16,9 4 0-16,0 7 0 16,3 4-1-16,1 11 1 0,4 8-1 15,4-1 1-15,5 1-1 16,3-1 1-16,14 5-1 16,-1 3 1-16,4-8-1 15,1 5 0-15,-1-8 0 16,1-8 0-16,-1 1-1 15,-4-5 1-15,-4-10-4 16,0-5 1-16,-4-6-3 16,0-16 1-16</inkml:trace>
          <inkml:trace contextRef="#ctx0" brushRef="#br0" timeOffset="1771.4763">1479 350 13 0,'-5'-4'6'0,"-3"-3"0"0,8 7 7 16,-4 0-12-16,-5 0 0 15,1 0 2-15,-5 7 0 0,1-3-4 16,-1 3 1-16,-4 4 1 16,5 4 1-16,-1 4-1 15,1-11 0-15,-1 3-1 16,5 0 1-16,-1 4-1 15,1 0 0-15,8 0 0 16,0-4 0-16,0 8-1 16,0-4 1-16,4-8 0 15,4-3 0-15,1-4 0 16,3 0 0-16,5 0 0 16,4-4 0-16,4 4 0 15,5 0 1-15,3 4-1 16,1 3 0-16,4 5 0 15,0 2 0-15,4 5 0 16,-9 4 0-16,1-5-1 16,-5 8 1-16,-3-7 0 15,-5 7 0-15,-5 0 0 0,-11 4 0 16,-10-4 0-16,-7 1 1 16,-5-5-1-16,-4-3 0 15,-4-1 0-15,-5 1 1 16,1-12-1-16,-5-7 1 15,5 8-2-15,4-8 1 16,4-8 0-16,4 5 0 16,4-5-3-16,9-10 1 15,0 3-5-15,8-4 1 16</inkml:trace>
          <inkml:trace contextRef="#ctx0" brushRef="#br0" timeOffset="2417.0501">1962 320 14 0,'-8'0'7'0,"-5"-15"-1"0,9 15 8 16,-5-4-13-16,1 8 1 16,-5 0 1-16,-3-1 0 15,-1 1-4-15,-4 4 1 16,-9 7 2-16,5 3 0 15,0 5-1-15,4-12 1 16,0 4-2-16,4 0 1 16,4 3-1-16,5 1 1 15,4 0-1-15,4 3 0 16,4 1-1-16,4-8 1 16,5-4 0-16,4-7 0 0,4-4 0 15,0 0 0-15,4-4 0 16,9 0 0-16,-5 0 0 15,1 1 0-15,3 3 0 16,1 0 0 0,20 15-1-1,-7 7 1-15,-10 0 0 16,-3 4 0-16,-9-3 0 16,-8-4 0-16,-9 3 0 15,-8 0 0-15,-8 5 0 16,-9-9 1-16,-4 5-1 15,-4-8 1-15,0-4-2 16,4-4 1-16,0 1-1 16,4-8 1-16,0 3-1 0,5-3 0 15,3-3-4-15,5-5 1 16,4 1-3-16,0-8 1 16</inkml:trace>
          <inkml:trace contextRef="#ctx0" brushRef="#br0" timeOffset="14817.8704">2328 357 9 0,'-5'-18'4'0,"10"14"0"0,-5 4 5 15,0-8-7-15,0 1 1 16,0-4 0-16,0 3 0 15,0 5-4-15,0-5 0 16,0 8 3-16,0 0 0 16,0 0-1-16,0 0 0 15,0 0 0-15,0 0 0 16,4 4-1-16,0 3 1 16,0 1 0-16,0 3 0 0,1 8 0 15,-1 7 0-15,0-8 0 16,0 9 0-16,0 6-1 15,1 8 1-15,3 8-1 16,0-4 1-16,5-8-1 16,-5-11 0-16,5-3 0 15,0-1 1-15,3-3-1 16,-3-4 1-16,0-8 0 16,3-3 0-16,-3-4-1 15,4 7 0-15,-5-3 0 16,1-4 0-16,0-7-2 15,-1-5 1-15,1-6-1 16,-1-5 1-16,-3-3-1 16,-1-8 0-16,-4 5 0 15,1-1 0-15,-1 0 1 0,-4 0 0 16,0 4 0-16,0 0 1 16,4 7 0-16,-4 0 0 15,4 12 0-15,-4-1 0 16,0 8 0-16,0 8 1 15,0-1-1-15,5 8 1 16,-1 0 0-16,0 8 0 16,0-1-1-16,0 4 1 15,5 19 0-15,-1-8 0 16,1-7-1-16,3-7 1 16,1 7-2-16,-1-4 0 15,1 0-5-15,-5-4 0 0</inkml:trace>
          <inkml:trace contextRef="#ctx0" brushRef="#br0" timeOffset="15253.0539">2811 413 10 0,'0'8'5'0,"12"33"-1"16,-3-37 2-16,-1 7-4 15,1 7 0-15,3 12 0 16,1-3 1-16,-1 10-4 16,5-4 1-16,-4-6 2 0,-1-1 0 15,1 4-2-15,-5 0 1 16,1-12 0-16,-5 1 0 15,0-8-1-15,0-3 1 16,-4-8-1-16,0-12 1 16,-4 9 0-16,0-9 0 15,0-6-1-15,0-12 1 16,4-7 0-16,0-5 0 16,4 9-1-16,0-5 1 15,4 1-1-15,1-4 1 16,-1 11-1-16,5 4 0 0,-1 4-2 15,5 7 0-15,4 7-2 16,5 4 0-16,-5 12-2 16,4 7 0-16</inkml:trace>
          <inkml:trace contextRef="#ctx0" brushRef="#br0" timeOffset="15643.3766">3298 664 12 0,'0'0'6'0,"13"-4"-3"16,-5 0 9-16,1 0-11 15,-1-3 0-15,5-4 0 16,-1-8 1-16,5 4-3 16,0-4 1-16,4-10 1 0,-4 14 1 15,-5-8-2-15,1 4 1 16,-9-3 0-16,-4 0 0 15,-4-1-1-15,-4-3 1 16,-9 7-1-16,0 1 0 16,-8 7 0-16,4 3 0 15,0 12-1-15,-5 7 1 16,5 11 0-16,0-3 0 16,5 7 0-16,3 8 1 15,9 3 0-15,8 8 0 16,4-8-1-16,1-3 1 0,3-8 0 15,5-3 0-15,4-1-1 16,4-3 1-16,5-4-2 16,-1-4 0-16,9-7-5 15,-8 7 0-15</inkml:trace>
        </inkml:traceGroup>
        <inkml:traceGroup>
          <inkml:annotationXML>
            <emma:emma xmlns:emma="http://www.w3.org/2003/04/emma" version="1.0">
              <emma:interpretation id="{A9F08149-8472-4013-BBF4-5FAA28F9977D}" emma:medium="tactile" emma:mode="ink">
                <msink:context xmlns:msink="http://schemas.microsoft.com/ink/2010/main" type="inkWord" rotatedBoundingBox="13563,16066 15386,16050 15394,16916 13571,16932"/>
              </emma:interpretation>
              <emma:one-of disjunction-type="recognition" id="oneOf1">
                <emma:interpretation id="interp5" emma:lang="en-US" emma:confidence="0">
                  <emma:literal>latm)</emma:literal>
                </emma:interpretation>
                <emma:interpretation id="interp6" emma:lang="en-US" emma:confidence="0">
                  <emma:literal>(atm)</emma:literal>
                </emma:interpretation>
                <emma:interpretation id="interp7" emma:lang="en-US" emma:confidence="0">
                  <emma:literal>(at m</emma:literal>
                </emma:interpretation>
                <emma:interpretation id="interp8" emma:lang="en-US" emma:confidence="0">
                  <emma:literal>1atm)</emma:literal>
                </emma:interpretation>
                <emma:interpretation id="interp9" emma:lang="en-US" emma:confidence="0">
                  <emma:literal>Iatm)</emma:literal>
                </emma:interpretation>
              </emma:one-of>
            </emma:emma>
          </inkml:annotationXML>
          <inkml:trace contextRef="#ctx0" brushRef="#br0" timeOffset="16439.0285">3987 58 11 0,'-4'-3'5'0,"-4"3"0"0,8 3 2 16,-4 1-6-16,-1-4 0 16,1 8 1-16,0 10 1 15,0 8-3-15,0 8 0 16,-1 15 2-16,1-1 1 15,0 5-2-15,0 6 1 0,4 5-1 16,0-1 1-16,0-7-2 16,4-7 1-16,0 3-1 15,0-3 1-15,5 3-1 16,-1-11 0-16,5-4-3 16,-1-7 1-16,1-4-4 15,4-3 1-15</inkml:trace>
          <inkml:trace contextRef="#ctx0" brushRef="#br0" timeOffset="17222.0266">4420 436 11 0,'4'-15'5'0,"-12"-15"-1"16,4 19 5-16,4-1-8 16,-4 1 1-16,-5-7 0 15,-3 6 1-15,-1 1-4 16,0 0 1-1,-12 7 1 1,4 4 1-16,0 8-1 16,-4 7 1-16,0 7-1 15,0 0 0-15,4 5 0 16,4 3 0-16,0 7 0 16,8 8 1-16,1 0-2 15,8 3 1-15,4-7-1 16,5-22 1-16,3 7-1 15,5-4 0-15,0-7 0 16,0-3 0-16,0-12 0 16,-1 0 1-16,1 3-1 0,0-6 1 15,-4-12-1-15,-1-4 0 16,-3-7 0-16,-1-4 1 16,-4-4-2-16,-4 8 1 15,0-7 0-15,0 3 0 16,0-8-1-16,0 12 1 15,0 4-1-15,0-1 1 16,0 16-1-16,0 3 1 0,0 8-1 16,4 3 1-16,5 1-1 15,3 7 1-15,5 3 0 16,0 5 0-16,0 10 0 16,0 1 1-16,4-4-1 15,0 0 0-15,0 0-3 16,0-12 0-16,-5 1-3 15,1-4 1-15</inkml:trace>
          <inkml:trace contextRef="#ctx0" brushRef="#br0" timeOffset="18375.2338">4563 548 12 0,'-4'4'6'0,"21"-8"0"15,-17 4 7-15,4-4-12 16,4-3 0-16,5-1 1 16,12-7 1-16,-4 8-4 15,4-1 1-15,5-3 1 16,-1 0 1-16,1-4-1 15,-5 0 0-15,0-4-1 16,-4 4 1-16,-4 0-1 0,0 0 0 16,-5 0 0-16,1 8 0 15,-5 7-1-15,1 4 1 16,-1-4 0-16,1 11 0 16,-1 4 0-16,0-4 1 15,1 0-1-15,-1 15 0 16,-4 1 0-16,1 6 0 15,-1 5 0-15,4-1 1 16,-4-3-1-16,1-1 0 16,-1-14 0-16,0-8 1 0,0 4-1 15,0 4 1-15,-4-8-1 16,5-7 1-16,-5-4-1 16,0-12 0-16,0-6 0 15,0-8 0-15,0-12 0 16,0 5 0-16,0-1 0 15,4-11 0-15,4 0 0 16,1 4 0-16,-1 4 0 16,0 7 0-16,5 8 0 15,0 7 0-15,3 7-1 16,-3 12 1-16,4 7 0 16,-5 8 1-16,5 7-1 15,0-4 0-15,0 8 0 16,-5 4 1-16,5-1-1 15,-8 5 1-15,-5-5-1 16,0-3 1-16,0-4-1 16,0-7 1-16,-4-4-1 15,0-7 0-15,0-8 0 0,0-8 1 16,0-7-1-16,0-11 1 16,0 4-1-16,0-8 0 15,5-8 0-15,-1-10 0 16,0 7 0-16,4 3 0 15,1 1-1-15,-1 7 1 16,1 4-1-16,3 11 1 16,5 11-1-16,0 8 1 0,0 7 0 15,0 12 0-15,-1 7 0 16,1-4 0-16,0 4 0 16,0 3 1-16,0 1 0 15,-1 14 0-15,-3-10-1 16,0-5 1-16,-5-3-2 15,0-7 0-15,1-5-3 16,-5-3 0-16,0-7-4 16,-4-1 1-16</inkml:trace>
          <inkml:trace contextRef="#ctx0" brushRef="#br0" timeOffset="17519.7496">4593 88 18 0,'-5'-18'9'0,"5"25"-10"0,5 1 13 15,-1 7-11-15,4 14 0 16,5 13 1-16,-5 2 0 16,5 5-3-16,-1-1 1 15,1 8 1-15,0 4 1 16,-1 0-1-16,1 4 1 15,4-20-2-15,-5-3 1 16,1-3-2-16,-1-1 1 0,-3-11-4 16,-1-3 1-16,-4-8-3 15,-4-4 0-15</inkml:trace>
          <inkml:trace contextRef="#ctx0" brushRef="#br0" timeOffset="18737.1123">5332 77 17 0,'-4'-15'8'0,"8"-3"-2"0,0 10 11 16,5 1-16-16,-1 3 0 16,5 0 0-16,4 4 0 15,4 4-2-15,0 3 1 16,4 5 1-16,4-5 0 15,1 12 0-15,-1 11 0 16,-4 7-1-16,5 19 1 16,-5 0-1-16,0-7 1 0,0 7-1 15,1 3 0-15,-5 1 1 16,-5 0 0-16,-3-15-1 16,-5-8 0-16,-3 8 0 15,-5-15 1-15,0 7-2 16,0-11 0-16,0-7-4 15,-5-4 0-15,1-4-2 16,-4 0 0-16</inkml:trace>
        </inkml:traceGroup>
      </inkml:traceGroup>
    </inkml:traceGroup>
    <inkml:traceGroup>
      <inkml:annotationXML>
        <emma:emma xmlns:emma="http://www.w3.org/2003/04/emma" version="1.0">
          <emma:interpretation id="{B27E339D-81C8-45A9-9177-72D2BB6EBC90}" emma:medium="tactile" emma:mode="ink">
            <msink:context xmlns:msink="http://schemas.microsoft.com/ink/2010/main" type="paragraph" rotatedBoundingBox="9306,17091 13472,16896 13526,18035 9360,182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ECC047F-243F-48B8-985E-0B21D9905F48}" emma:medium="tactile" emma:mode="ink">
              <msink:context xmlns:msink="http://schemas.microsoft.com/ink/2010/main" type="line" rotatedBoundingBox="9306,17091 13472,16896 13526,18035 9360,18230"/>
            </emma:interpretation>
          </emma:emma>
        </inkml:annotationXML>
        <inkml:traceGroup>
          <inkml:annotationXML>
            <emma:emma xmlns:emma="http://www.w3.org/2003/04/emma" version="1.0">
              <emma:interpretation id="{790C841B-46CB-44FF-9133-C63A3B2E8218}" emma:medium="tactile" emma:mode="ink">
                <msink:context xmlns:msink="http://schemas.microsoft.com/ink/2010/main" type="inkWord" rotatedBoundingBox="9306,17091 13472,16896 13526,18035 9360,18230"/>
              </emma:interpretation>
              <emma:one-of disjunction-type="recognition" id="oneOf2">
                <emma:interpretation id="interp10" emma:lang="en-US" emma:confidence="0">
                  <emma:literal>Volume(L)</emma:literal>
                </emma:interpretation>
                <emma:interpretation id="interp11" emma:lang="en-US" emma:confidence="0">
                  <emma:literal>Volume (2)</emma:literal>
                </emma:interpretation>
                <emma:interpretation id="interp12" emma:lang="en-US" emma:confidence="0">
                  <emma:literal>Volume (4)</emma:literal>
                </emma:interpretation>
                <emma:interpretation id="interp13" emma:lang="en-US" emma:confidence="0">
                  <emma:literal>Volume(s)</emma:literal>
                </emma:interpretation>
                <emma:interpretation id="interp14" emma:lang="en-US" emma:confidence="0">
                  <emma:literal>Volume (L)</emma:literal>
                </emma:interpretation>
              </emma:one-of>
            </emma:emma>
          </inkml:annotationXML>
          <inkml:trace contextRef="#ctx0" brushRef="#br0" timeOffset="23299.7218">-307 1328 11 0,'-9'-11'5'0,"9"0"1"16,0 11 5-1,0 0-10 1,0 0 1-16,0 0 0 16,0 8 1-16,5 3-4 15,-1 0 1-15,4 4 2 16,1 15 0-16,3 15-1 16,5 7 1-16,4 0-1 15,0 8 0-15,0 0-1 16,4 3 1-16,0 1-1 15,-4-5 1-15,-4-6-1 16,-4-8 1-16,-1-12-1 0,-3-10 1 16,-1-5-1-16,-4-7 1 15,-4-11-1-15,5-11 1 16,-5-11-1-16,4-12 1 16,0-3-1-16,4-19 0 15,-3 0 0-15,-1-19 1 16,-4-3-2-16,4-4 1 15,5 3 0-15,-1 8 0 16,-4 15-1-16,5 8 1 16,-5 10 0-16,0 5 0 15,0 3-2-15,-4 7 1 0,0 12-3 16,0 11 1-16,4 8-4 16,1 6 1-16</inkml:trace>
          <inkml:trace contextRef="#ctx0" brushRef="#br0" timeOffset="23885.2621">378 1739 11 0,'-4'-41'5'0,"-5"0"2"0,5 30 5 16,0-8-11-16,-5 8 1 15,1 0 0-15,-5 0 1 16,1 11-4-16,-1 0 0 16,0 11 3-16,1 8 0 0,-1 3-1 15,1 8 0-15,3-8 0 16,5 8 0-16,4 4-1 16,8-1 1-16,5 5-1 15,4-1 1-15,0 0-1 16,4-3 0-16,0-8 0 15,0-7 0-15,4-8 0 16,0-3 1-16,9-8-1 16,-1-8 1-16,1-7-1 15,-5-11 1-15,-3-4-1 16,-5 4 1-16,-9-8-1 16,-8-7 0-16,-8-4 0 15,-8-7 0-15,-5 0 0 16,-8-4 0-16,-1 7 0 15,1 8 0-15,4 11-1 16,0 8 0-16,4-1-3 0,1 12 0 16,7 4-3-16,5 3 1 15</inkml:trace>
          <inkml:trace contextRef="#ctx0" brushRef="#br0" timeOffset="24200.6258">676 1224 10 0,'-4'7'5'0,"4"12"-2"0,4-15 5 0,0 14-5 15,0 5 1-15,5-1 0 16,-1 8 1-16,5 11-7 15,-1 12 1-15,1 3 3 16,0 7 1-16,-5-7-2 16,1-15 0-16,-1 19-1 15,0 0 1-15,1-8-1 16,-1-3 0-16,-4-8 0 16,5-8 0-16,-5-10-3 15,4-8 1-15,-3-8-4 16,-5-7 1-16</inkml:trace>
          <inkml:trace contextRef="#ctx0" brushRef="#br0" timeOffset="24725.9714">928 1556 12 0,'-4'8'6'0,"8"10"-4"0,0-6 6 16,1-1-6-16,-1 8 0 16,4-1 0-16,1 5 0 15,-1 3-3-15,0-4 0 16,1 4 2-16,3 4 0 0,-3 4-1 16,-1-1 1-16,1-3-1 15,3-4 0-15,-3-3 0 16,-1-4 1-16,0-8-1 15,1 0 1-15,3-11-1 16,1-11 0-16,4 0 0 16,0-4 0-16,0-4-1 15,-1-3 1-15,1 3-1 16,-4 0 0-16,-5-7-1 16,1-4 0-16,-5 0 1 15,-4-3 1-15,0-8 0 16,0 3 0-16,0 1 0 15,0 0 0-15,0 10 1 16,0 12 0-16,0 0 0 16,0 15 0-16,0 0-1 15,8 8 1-15,5 14 0 0,-5-3 0 16,1 11-1-16,-1 0 1 16,0 3-1-16,1-6 0 15,-1 10 0-15,1-3 0 16,-1-1-2-16,-4 1 0 15,5-4-3-15,-5 0 1 16</inkml:trace>
          <inkml:trace contextRef="#ctx0" brushRef="#br0" timeOffset="25536.5094">1386 1568 10 0,'13'37'5'0,"4"15"-3"16,-9-33 6-16,-4 3-8 15,0-3 0-15,1 3 0 16,-1 8 0-16,0-4 0 16,0 12 0-16,0-12 0 15,1 4 0-15,-1-12 0 0,0-3 0 16,-4-7 0-16,4-4 1 16,0-12-1-16,-4-3 1 15,0-12-1-15,0 1 1 16,0 7 0-16,0-11 0 15,0-8 0-15,0 1 1 16,5-8-1-16,-1 0 0 16,4-1 1-16,1 5 0 15,-1 0-1-15,5 3 1 16,-1 15-1-16,1 5 1 16,0 14-1-16,-1 7 0 0,1 8-1 15,-1 7 1-15,1 8-1 16,4 4 0-16,-5 11 0 15,-3-15 1-15,-1 11-1 16,1 0 0-16,-5 0 0 16,0 0 0-16,0-4-1 15,0-7 1-15,1 4 0 16,-5-12 0-16,0-7-1 16,0-4 1-16,4-7-1 15,-4-11 1-15,0-8 0 16,0 3 0-16,0-25 0 15,0 3 1-15,0 1-2 16,0-8 1-16,4 0 0 16,4-4 0-16,1 0 0 15,8 8 0-15,-1 3-1 16,-3 0 1-16,4 16 0 16,8 7 1-16,4 11-1 0,1 3 1 15,-5 5 0-15,-4 3 0 16,0 15 0-16,0 0 0 15,-4 4-1-15,-4 0 1 16,-1-4-1-16,-3 0 1 16,-1 0-2-16,-4 4 0 15,0-7-2-15,1 3 1 16,-5-11-4-16,0 4 0 0</inkml:trace>
          <inkml:trace contextRef="#ctx0" brushRef="#br0" timeOffset="26047.3079">2126 1728 13 0,'8'-7'6'0,"13"-5"0"16,-12 12 6-16,-1-3-11 16,5-1 0-16,-1-3 1 15,5 3 0-15,0 0-2 16,0-3 0-16,0-5 1 0,-1 9 0 16,1-9 0-16,0-3 0 15,-4 1-1-15,-1-5 1 16,-3 4-1-16,-1-7 0 15,0-5 0-15,-3 12 1 16,-1-14-1-16,-4 10 0 16,-4-4 0-16,-5 12 0 15,1 0 0-15,-5 0 0 16,1 0-1-16,-5 3 1 16,0 4 0-16,4-3 0 15,-3 26-1-15,-1 7 1 16,4 4 0-16,5 11 1 0,3 0-1 15,-3 4 1-15,8-1 0 16,8-14 0-16,1 8-1 16,3-5 0-1,18 8-4 1,-5-7 1-16,5-8-3 16,-5 0 0-16</inkml:trace>
          <inkml:trace contextRef="#ctx0" brushRef="#br0" timeOffset="26572.1657">2891 1190 13 0,'-13'-3'6'0,"-4"-5"0"16,13 16 7-16,-4-5-12 15,-5 12 0-15,0 4 2 16,-8 7 1-16,5 4-4 15,3-4 0-15,0 15 2 16,5 4 0-16,4 7-1 16,4 4 1-16,0-3-1 15,4-1 0-15,9-7-1 16,-1-15 1-16,9 7-2 0,4-11 1 16,1-7-4-16,3-4 0 15,-4-4-3-15,0-4 0 16</inkml:trace>
          <inkml:trace contextRef="#ctx0" brushRef="#br0" timeOffset="27052.8599">3118 1145 18 0,'4'-3'9'0,"-4"3"-8"16,0 0 13-16,0 3-13 16,0 5 1-16,0 7 0 15,0 7 0-15,0 4-2 16,4 12 0-16,4 3 2 15,-3 7 0-15,3 8-1 16,-4 0 0-16,0 8 0 16,-4-8 0-16,5 0 0 15,-1-7 0-15,4-8-1 16,1 0 0-16,-1-11 0 16,0-8 0-16,1-3 0 0,3-4 1 15,1-8-1-15,0-3 0 16,-1-8 0-16,5-3 0 15,4-8-1-15,4 7 1 16,5 1-1-16,-1-4 1 16,9 11-2-16,-4-4 1 15,-1-4-2-15,-3 1 1 16,-1 3-4-16,-8 0 1 16,-4 8-2-16,-5-4 1 15</inkml:trace>
          <inkml:trace contextRef="#ctx0" brushRef="#br0" timeOffset="27488.7716">3391 891 18 0,'0'-7'9'0,"17"26"-8"15,-5-19 16-15,1 11-16 0,4 4 0 16,4 0 1-16,8 7 0 15,5 15-3-15,-1-10 1 16,1 14 1-16,4 4 0 16,-1 7 0-16,1 0 0 15,0 19-1-15,0 0 0 16,-9 4 0-16,-3 3 1 16,-10-14-1-16,-3 7 0 15,-9-4 0-15,-8 0 1 16,-4-7-1-16,-5-12 0 15,-4 1-3-15,0-23 1 16,-4 0-5-16,-4-11 0 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20:03:45.38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19B4128D-1F0C-404A-AFBB-F16F1645B130}" emma:medium="tactile" emma:mode="ink">
          <msink:context xmlns:msink="http://schemas.microsoft.com/ink/2010/main" type="inkDrawing" rotatedBoundingBox="14015,8818 14034,17271 13867,17272 13848,8819" semanticType="callout" shapeName="Other"/>
        </emma:interpretation>
      </emma:emma>
    </inkml:annotationXML>
    <inkml:trace contextRef="#ctx0" brushRef="#br0">94 67 3 0,'-8'-4'1'0,"-1"-14"3"0,9 10 2 0,0-3-4 16,-4 4 0-16,0 3 1 15,0 0 0-15,4-3-3 16,-4 3 0-16,-1 4 3 15,1 0 0-15,0 4-1 16,0-4 1-16,0 3-2 16,4 5 1-16,-5 3-1 15,5 4 1-15,0 0-1 16,0 0 0-16,0 3 0 16,0 1 0-16,0 4 0 15,0-1 0-15,5 4 0 16,-5 4 1-16,4 0-2 15,-4 7 0 1,4 4 1 0,-4 4 0-16,0 0-1 15,0 0 1-15,0 0-1 0,0-4 1 16,0-23-1-16,0 9 1 16,0 6-1-16,0 5 1 15,0-1-1-15,4 4 0 16,-4-4 0-16,4 4 1 15,-4 4-1-15,0 0 0 16,0-11 0-16,0 3 1 16,0 4-1-16,0 0 0 15,0 0 0-15,0 0 0 16,0 0 0-16,0-14 0 0,0 6 0 16,0 5 0-16,0 6 0 15,0 1 0-15,0 0 0 16,0 4 0-16,0 3 0 15,-4-11 0-15,0 4 0 16,0 3 0-16,0 5 0 16,-1-5 0-16,1 5 0 15,0-20 0-15,4 12 0 16,-4 0 0-16,4 3 0 16,0-3 1-16,0 4-1 15,0-8 0-15,-4 0 0 16,-1 0 1-16,5 4 0 15,-4-19 0-15,0 4 0 16,0 0 0-16,4 3-1 16,0 5 1-16,-4 3-1 15,4 0 1-15,0-8-2 0,0-3 0 16,0 11 1-16,0 1 0 16,0-1-1-16,4 3 1 15,0-2 1-15,0 6 0 16,0-3-1-16,1 3 1 15,-1-25-1-15,0-1 0 16,0 4 1-16,0 4 0 16,5 8-1-16,-5 3 0 15,0 0 0-15,0 4 0 16,1-12 0-16,-1 5 0 16,0 6 0-16,0 1 0 0,-4 4 0 15,0-1 0-15,0-6 0 16,0 6 1-16,0-3-1 15,0-23 0-15,0-3 0 16,0 3 0-16,0 5 0 16,0 2 0-16,0 5 0 15,4 3 0-15,1 1 0 16,-1 3 0-16,0-8 0 16,0 5 1-16,0-1-2 15,-4 4 1-15,0 4 0 16,5-4 0-16,-1 0 0 15,0 0 0-15,0 0-1 16,-4 8 1-16,4-27 0 16,-4 5 0-16,5 2 0 15,-1 5 0-15,0 0 0 16,-4 7 0-16,0 0 0 16,8-4 0-16,-3 1 0 0,-1-1 1 15,0 0-1-15,0 1 0 16,0 3 0-16,1 0 0 15,-1 0 0-15,-4 0 0 16,0 4 0-16,0-4 0 16,0-11 0-16,-4-4 0 15,4 8-1-15,-5-1 1 16,1 1 0-16,0 3 1 16,0 4-1-16,0-7 0 15,-1 3 0-15,1 1 0 0,-4 10 0 16,4-7 1-16,-1 4 0 15,1-4 0-15,0 0-1 16,0 4 1-16,0-4-1 16,-1-7 1-16,1-1-1 15,0 5 1-15,0 3-1 16,0 0 0-16,-1 0 0 16,1 0 0-16,0-7 0 15,0 3 0-15,0 4 0 16,-1-4 0-16,1 8 0 15,0-4 0-15,4 0-1 16,-4 1 1-16,0-1 0 16,-1-8 0-16,5 1 0 15,-4-4 1-15,4 0-1 16,-4 3 0-16,0 1-1 16,4-1 1-16,-4 1 0 0,4 0 0 15,0-1 0-15,0-10 0 16,-5 7 0-16,5 3 0 15,0 1 0-15,0-1 0 16,0 5 0-16,0-5 1 16,0 5-1-16,0-1 0 15,0-3-1-15,0 3 1 16,0 0 0-16,-4-14 0 16,4-1 0-16,0 1 0 15,0-1 0-15,0 4 0 0,0 4 0 16,0-4 0-16,0 0 0 15,4 1 0-15,-4-1-1 16,5-4 1-16,-5 4 0 16,4-11 0-16,-4 0 0 15,4 4 0-15,-4 0-1 16,0 3 1-16,4 0 0 16,0-3 1-16,-4 0-2 15,5-1 1-15,-5 5 0 16,0-5 0-16,4 5 0 15,-4-4 0-15,0-1-1 16,4 5 1-16,-4 3 0 16,4-8 1-16,-4 5-2 15,0-1 1-15,4 1 0 16,-4-8 0-16,0-4 0 16,5 4 1-16,-5 0-1 0,4 0 0 15,-4 3 0-15,0 1 0 16,0 0 0-16,0 3 0 15,0-3 0-15,0-1 0 16,0 1 0-16,0 0 0 16,0-1-1-16,0 1 1 15,0 0-1-15,0-8 1 16,0 0 0-16,0 4 0 16,0 0-1-16,0 0 1 15,0 4 0-15,4-1 1 0,-4 5-1 16,0-4 0-16,0-1 0 15,4 5 0-15,-4-1 0 16,4 0 0-16,-4 5 0 16,5-5 0-16,-5 0 0 15,4 1 0-15,0-5 0 16,0 5 0-16,-4-1 0 16,0-3 0-16,0-4-1 15,0 0 0-15,4-8-1 16,-4 12 1-16,5-4-2 15,-5 0 1-15,4 0-1 16,0-4 1-16,-4 8-3 16,0-4 1-16,4-4-4 15,0 4 1-15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20:03:48.705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1A0889BA-5921-4BC9-B4D8-C6E70E36EC5C}" emma:medium="tactile" emma:mode="ink">
          <msink:context xmlns:msink="http://schemas.microsoft.com/ink/2010/main" type="inkDrawing" rotatedBoundingBox="13961,17218 23587,17034 23591,17249 13966,17433" shapeName="Other"/>
        </emma:interpretation>
      </emma:emma>
    </inkml:annotationXML>
    <inkml:trace contextRef="#ctx0" brushRef="#br0">13 139 10 0,'-13'8'5'0,"5"-8"-4"16,8 0 6-16,0 0-7 15,0 0 1-15,0 0 2 16,0 0 0-16,4 0-3 15,0-4 0-15,5 0 2 16,3 0 1-16,1 4-1 16,4-7 1-16,-1 3-2 15,1 0 1-15,4 4-1 16,4-3 0-16,1-1 0 16,-5 0 0-16,0 0-1 15,0 1 1-15,4-5 0 16,0 8 0-16,5-3-1 15,-1-5 1-15,5 8-1 16,-1 0 1-16,1 0-1 0,4 0 1 16,-1 8-1-16,-3-5 1 15,0-3 0-15,4 8 0 16,-1-1 0-16,5 1 0 16,0-5 0-16,-4 5 1 15,0 3-1-15,0-3 1 16,8-1-1-16,0-3 1 15,1 7-1-15,3-4 0 16,0 1-1-16,1-1 1 16,-5 1-1-16,9-1 1 0,-1-3-1 15,1 7 1-15,-5-3-1 16,1-5 1-16,-1-3-1 16,1 8 1-16,3-4-1 15,5-1 0-15,0 1 0 16,-4-4 1-16,3 0-1 15,1 0 1-15,0 0-1 16,0 4 0-16,0-4 0 16,-5 4 0-16,5-4 0 15,0 0 1-15,4 0-1 16,0 0 1-16,0-4-1 16,4 0 1-16,1 0-1 15,-1 1 1-15,0 3-1 16,-4-4 1-16,4 4-1 15,5 0 1-15,-1 0-1 16,1 0 0-16,-1-8 0 16,5 8 1-16,4 0-1 15,-9 0 0-15,0 0 0 0,5 0 0 16,4-3 0-16,-4 3 0 16,-5 0 0-16,0-8 0 15,9 8 0-15,-8-3 0 16,-5-5 0-16,4 8 1 15,5-4-1-15,0-3 0 16,-1-1-1-16,-3 1 1 16,8-1 0-16,-1 1 0 15,-7-4 0-15,-5 7 1 0,0-3-1 16,5-1 0-16,-1-3 0 16,-4 3 1-16,-4 5-1 15,5-1 0-15,-5 4 0 16,0 0 0-16,-4-4 0 15,-5 0 1-15,-3 1-1 16,-1-5 1-16,5 8 0 16,-1 0 0-16,1 0-1 15,0 0 1-15,3 0 0 16,-7 0 0-16,-1 0-1 16,5 0 1-16,-1 0-1 15,1 0 1-15,-4 0-1 16,-1 0 1-16,5 0-1 15,3 0 0-15,1 0-1 16,4 0 1-16,-4 0 0 16,-4 0 0-16,8-3 0 15,0-5 0-15,0 8 0 16,-4-11 1-16,4 11-1 0,0-4 0 16,8 0 0-16,-4 1 0 15,-4 3 0-15,-4 0 0 16,9-4 0-16,-5 0 0 15,0 4-1-15,-5 0 1 16,-3-4 0-16,0 4 1 16,4 0-1-16,-5-3 0 15,-3-1 0-15,3 0 0 16,-3 0 0-16,-5 4 0 0,4-7 0 16,1 7 0-16,-5-7 0 15,4 7 0-15,1 0 0 16,-5 0 1-16,9-4-2 15,-5 4 1-15,5 0 0 16,-1-8 0-16,1 8 0 16,-5-3 0-16,1 3-1 15,3-4 1-15,-3-4 0 16,-1 5 0-16,5 3 0 16,-5 0 0-16,-3 0 0 15,-1-4 0-15,0 4 0 16,0 4 0-16,-4-1-1 15,9 1 1-15,-9-4 0 16,-4 4 0-16,4-8-1 16,-13 8 1-16,13 0 0 15,-13-4 0-15,13 0-1 16,0 0 1-16,-8 3-1 0,4-3 1 16,-5 0 0-16,-3 0 0 15,-1 8 0-15,-3-4 0 16,-1-4-1-16,-4 0 1 15,8 0 0-15,-8 0 0 16,0 0-1-16,-8 7 1 16,4-14-1-16,-5 7 1 15,1 0-1-15,-1 0 1 16,-7 0-1-16,3 7 0 0,-8-7-2 16,0 0 1-16,0 0-4 15,0 4 1-15,-8-8-5 16,8-3 0-16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20:03:52.533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3D26EA48-F732-463E-9C48-9F8885B9405C}" emma:medium="tactile" emma:mode="ink">
          <msink:context xmlns:msink="http://schemas.microsoft.com/ink/2010/main" type="inkDrawing" rotatedBoundingBox="14134,17014 22383,10505 22489,10639 14240,17149" semanticType="callout" shapeName="Other"/>
        </emma:interpretation>
      </emma:emma>
    </inkml:annotationXML>
    <inkml:trace contextRef="#ctx0" brushRef="#br0">-1 6536 8 0,'0'-30'4'0,"17"11"-2"16,-13 15 5-16,0-3-7 16,1-1 0-16,3-3 1 15,0 4 0-15,1-5-1 16,-1 5 1-16,5-4 1 0,-1 0 0 15,5-1-1-15,0-3 1 16,4 0 0-16,4 1 0 16,5-9-1-16,3-7 1 15,1-3-1-15,8 6 1 16,4-6-1-16,5-5 1 16,-1-6-1-16,-4-5 1 15,5 8-1-15,12-8 0 16,0-3 0-16,4-4 1 15,4-4-1-15,1 1 1 0,3-5-1 16,1 4 0-16,-4-11 0 16,3 0 0-16,13 4-1 15,-4-4 1-15,0 4-1 16,1-11 0-16,3 3 0 16,-8 0 1-16,-5 0-1 15,14-3 0-15,-1 0 0 16,0 7 1-16,4-8-1 15,5 8 0-15,-9-4 0 16,1-3 1-16,-1 3-1 16,0 1 0-16,5-5 1 15,-5 8 0-15,0 0-1 16,0 4 1-16,1 0 0 16,-10 3 0-16,1-7 0 15,4-3 0-15,0 10 0 16,-4 1 0-16,4-5 0 15,9 1 0-15,-14 4-1 0,-3 3 1 16,4 0-1-16,4 0 0 16,-4 1 0-16,0-9 1 15,0 1-1-15,8 7 0 16,-13 1 0-16,1-9 0 16,8 9 0-16,4-9 1 15,1 1-1-15,3 4 0 16,5 3 0-16,-9-11 0 15,-4 0 0-15,8 0 0 16,5 0 0-16,0 4 0 0,4-4 0 16,-1 0 0-16,-7-4 0 15,4 0 0-15,-1 8 0 16,1-8 0-16,-1 4 0 16,1-7 0-16,4 7-1 15,-13 7 1-15,0-3 0 16,5 0 1-16,-5-4-1 15,0 4 0-15,-8 7 0 16,0-7 1-16,0 3-1 16,-4-3 0-16,-1 4-1 15,1 3 1-15,8 8 0 16,-8-5 0-16,-5 1-1 16,-4 0 1-16,0 8 0 15,1-4 0-15,-5 3 0 16,-9 4 0-16,-3-3 0 15,-5 7 0-15,9 3 0 16,-9-3 0-16,0 7 0 0,-4 5 0 16,0-1-1-16,-4 4 1 15,-4 3 0-15,-1 4 0 16,-3 1-1-16,-5 3 1 16,-4 0 0-16,-4 4 0 15,-1 3-1-15,-7 1 1 16,3 3-1-16,-3 4 1 15,-5 4-1-15,-4 0 0 16,-4 3 0-16,-5 0 0 16,-3 5-2-16,3-1 1 0,-3 0-4 15,-5 4 0-15,4-4-2 16,-8-11 0-16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20:04:24.735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B1A14D3D-1AEC-4B3E-95C7-DAA450152C13}" emma:medium="tactile" emma:mode="ink">
          <msink:context xmlns:msink="http://schemas.microsoft.com/ink/2010/main" type="writingRegion" rotatedBoundingBox="17483,17466 22290,17212 22344,18246 17537,18500"/>
        </emma:interpretation>
      </emma:emma>
    </inkml:annotationXML>
    <inkml:traceGroup>
      <inkml:annotationXML>
        <emma:emma xmlns:emma="http://www.w3.org/2003/04/emma" version="1.0">
          <emma:interpretation id="{46FFB297-51C5-4875-9274-21C37067BCDA}" emma:medium="tactile" emma:mode="ink">
            <msink:context xmlns:msink="http://schemas.microsoft.com/ink/2010/main" type="paragraph" rotatedBoundingBox="17483,17466 22290,17212 22344,18246 17537,185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13616AF-3903-4D13-ACE2-12D62D88127B}" emma:medium="tactile" emma:mode="ink">
              <msink:context xmlns:msink="http://schemas.microsoft.com/ink/2010/main" type="line" rotatedBoundingBox="17483,17466 22290,17212 22344,18246 17537,18500"/>
            </emma:interpretation>
          </emma:emma>
        </inkml:annotationXML>
        <inkml:traceGroup>
          <inkml:annotationXML>
            <emma:emma xmlns:emma="http://www.w3.org/2003/04/emma" version="1.0">
              <emma:interpretation id="{0F1FB5F2-8979-43F6-90BD-C1ECA6746799}" emma:medium="tactile" emma:mode="ink">
                <msink:context xmlns:msink="http://schemas.microsoft.com/ink/2010/main" type="inkWord" rotatedBoundingBox="17489,17594 19751,17475 19799,18380 17537,18500"/>
              </emma:interpretation>
              <emma:one-of disjunction-type="recognition" id="oneOf0">
                <emma:interpretation id="interp0" emma:lang="en-US" emma:confidence="0">
                  <emma:literal>Time</emma:literal>
                </emma:interpretation>
                <emma:interpretation id="interp1" emma:lang="en-US" emma:confidence="0">
                  <emma:literal>time</emma:literal>
                </emma:interpretation>
                <emma:interpretation id="interp2" emma:lang="en-US" emma:confidence="0">
                  <emma:literal>Tim</emma:literal>
                </emma:interpretation>
                <emma:interpretation id="interp3" emma:lang="en-US" emma:confidence="0">
                  <emma:literal>rime</emma:literal>
                </emma:interpretation>
                <emma:interpretation id="interp4" emma:lang="en-US" emma:confidence="0">
                  <emma:literal>Tine</emma:literal>
                </emma:interpretation>
              </emma:one-of>
            </emma:emma>
          </inkml:annotationXML>
          <inkml:trace contextRef="#ctx0" brushRef="#br0">0 242 12 0,'0'0'6'0,"4"-22"-3"0,-4 10 9 16,4 1-10-16,5 0 1 15,3 0 1-15,5 0 0 16,4-4-5-16,9 3 0 16,3 1 3-16,5-4 1 15,4 0-2-15,0 4 0 16,4 0-1-16,5 0 0 16,-5-4 0-16,0 4 0 15,-4-1 0-15,-4-3 0 16,-4 12-1-16,-5-5 0 0,-4 8-3 15,-4 0 0-15,0 0-3 16,0 8 1-16</inkml:trace>
          <inkml:trace contextRef="#ctx0" brushRef="#br0" timeOffset="-391.2829">223 261 7 0,'-13'-8'3'0,"13"-7"1"16,0 8 3-16,4-1-6 16,-4-3 1-16,5 7 1 15,-1-7 1-15,0 0-5 16,4 0 1-16,-3 0 3 16,3 3 0-16,0 1-1 15,1-5 0-15,-5 12-1 0,-4 0 1 16,8 0-1-16,1 12 0 15,3-1 0-15,1 7 0 16,4 1-1-16,-5 7 1 16,1 8-1-16,0 7 1 15,-1 8-1-15,1-5 1 16,-1 12-2-16,-3-15 1 16,3 12-1-16,-3-5 0 15,-1-3-1-15,1-7 1 0,-5-9-4 16,0 1 1-16,-4-11-2 15,8-15 0-15</inkml:trace>
          <inkml:trace contextRef="#ctx0" brushRef="#br0" timeOffset="418.7279">756 298 7 0,'-4'-15'3'0,"13"8"2"0,-9 7 2 15,0 0-5-15,4 0 1 16,0 7 1-16,0 4 1 16,5 4-7-16,-1 4 1 15,-4 3 3-15,5 12 1 16,-1-4-2-16,0 0 1 0,1 3-2 15,-1 8 0-15,1 0 0 16,-1-3 0-16,0-8-1 16,1 3 0-16,-5-14-2 15,0 3 0-15,1-10-2 16,-1-1 0-16</inkml:trace>
          <inkml:trace contextRef="#ctx0" brushRef="#br0" timeOffset="600.844">933 201 14 0,'-8'11'7'0,"16"-11"-9"15,-8 0 11-15,0 0-11 16,4 0 0-16,5-4-5 0,-1 4 1 15</inkml:trace>
          <inkml:trace contextRef="#ctx0" brushRef="#br0" timeOffset="1816.0748">1126 522 18 0,'-17'-4'9'0,"9"4"-10"0,8 0 18 16,0 0-16-16,0 0 0 15,0-7 0-15,0 7 1 16,4-4-3-16,5-3 1 15,-9 7 1-15,0 0 0 0,8 0-1 16,0 7 1-16,1-7-1 16,-5 4 1-16,4 11-1 15,5 0 1-15,-5 3-1 16,5 9 0-16,0 2 0 16,3 5 0-16,-7-4-1 15,-1 11 1-15,1-7 0 16,-9 7 0-16,4-11 0 15,-4-8 0-15,-4-7-1 16,4-8 1-16,-5-3-1 16,1-15 1-16,-4-4-1 15,4-15 0-15,-5 4 0 16,5-15 0-16,0-8 0 16,0 12 0-16,-1-12 1 15,10-3 0-15,-1 0 0 16,8 3 0-16,1 8 0 15,0-4 0-15,4 8 1 16,-5 18 0-16,1-7-1 0,-1 8 1 16,5 6-1-16,0 5 1 15,0 7 0-15,0 4 0 16,-1 7-1-16,1 4 1 16,4 15-1-16,0 0 0 15,0 3 0-15,0 1 1 16,-4-1-1-16,0-3 0 15,0 4 0-15,-5-4 0 0,-3-8-1 16,-1 4 1-16,0-11-1 16,-3 4 1-16,-1-15 0 15,-4-4 0-15,0 0-1 16,0-12 1-16,-4 1 0 16,-1-7 0-16,1 3 0 15,4-8 0-15,0-3 0 16,0 4 0-16,4-16 0 15,1 1 0-15,3 0 0 16,5 10 0-16,-1 1 0 16,5 0 0-16,-4 4 0 15,4-1 1-15,-1 12-1 16,5 4 0-16,0 3 0 16,0 8 1-16,5 3 0 15,-5 4 0-15,0 12-1 16,0 3 1-16,0 0 0 15,0 11 0-15,0 1-1 16,-9 7 0-16,1-4-1 0,-1 0 0 16,1-4-1-16,-5-3 1 15,1-8-2-15,-1 0 0 16,-8-15-3-16,4-7 0 16,1-4 0-16,3-4 0 15</inkml:trace>
          <inkml:trace contextRef="#ctx0" brushRef="#br0" timeOffset="2281.244">2026 526 11 0,'0'4'5'0,"8"-4"-2"15,-8 0 10-15,8-4-12 16,1 0 1-16,-1 4 1 15,5 0 0-15,-1-4-4 16,1-3 0-16,4-4 2 16,4-1 1-16,-4 1-1 15,-1-4 0-15,-3-3-1 16,0-5 1-16,-5-3-1 16,0 4 1-16,-8-1-1 15,-4 8 1-15,-4 0-1 16,-5 0 1-16,-4-3 0 15,-4 7 0-15,0 7 0 16,-4-4 0-16,4 5 0 16,0 3 0-16,4 0 0 0,1 3 0 15,3 9-1-15,4-1 1 16,1 15-1-16,4 0 0 16,0 11 0-16,4 1 1 15,4-5-1-15,8 8 0 16,5 1 0-16,4-9 0 15,9 5-1-15,-1-12 1 16,9 4-2-16,-4-8 1 0,-1 0-3 16,-3-10 1-16,-1 3-4 15,0-8 0-15</inkml:trace>
        </inkml:traceGroup>
        <inkml:traceGroup>
          <inkml:annotationXML>
            <emma:emma xmlns:emma="http://www.w3.org/2003/04/emma" version="1.0">
              <emma:interpretation id="{6DAA889D-75DD-4B7A-AF0C-7C2B920E696C}" emma:medium="tactile" emma:mode="ink">
                <msink:context xmlns:msink="http://schemas.microsoft.com/ink/2010/main" type="inkWord" rotatedBoundingBox="20318,17316 22290,17212 22343,18225 20371,18330"/>
              </emma:interpretation>
              <emma:one-of disjunction-type="recognition" id="oneOf1">
                <emma:interpretation id="interp5" emma:lang="en-US" emma:confidence="1">
                  <emma:literal>(mind</emma:literal>
                </emma:interpretation>
                <emma:interpretation id="interp6" emma:lang="en-US" emma:confidence="0">
                  <emma:literal>(mink)</emma:literal>
                </emma:interpretation>
                <emma:interpretation id="interp7" emma:lang="en-US" emma:confidence="0">
                  <emma:literal>(minx)</emma:literal>
                </emma:interpretation>
                <emma:interpretation id="interp8" emma:lang="en-US" emma:confidence="0">
                  <emma:literal>(mina)</emma:literal>
                </emma:interpretation>
                <emma:interpretation id="interp9" emma:lang="en-US" emma:confidence="0">
                  <emma:literal>(mint)</emma:literal>
                </emma:interpretation>
              </emma:one-of>
            </emma:emma>
          </inkml:annotationXML>
          <inkml:trace contextRef="#ctx0" brushRef="#br0" timeOffset="2836.8027">2916-27 11 0,'-16'-22'5'0,"3"-8"0"0,13 22 5 16,0 8-7-16,-4-3 0 0,4-1 1 15,-4 8 1-15,-1-1-6 16,1 8 0-16,0 8 4 16,0 4 1-16,0-1-2 15,-1 19 0-15,1 4-1 16,0-4 1-16,0 0-2 15,4 4 1-15,4 15-1 16,0-8 1-16,5 8-1 16,3 3 0-16,1-11-1 15,4 1 0-15,-1-5-1 16,1-10 0-16,4-1-2 16,0-11 0-16,9-3-3 15,-1-5 1-15,9-7 0 16,0-11 0-16</inkml:trace>
          <inkml:trace contextRef="#ctx0" brushRef="#br0" timeOffset="3706.9053">3194 238 15 0,'-17'-15'7'0,"4"12"-7"0,13 3 14 0,0 0-13 16,-4-8 1-16,4 8 0 16,-4 8 1-16,4-5-4 15,0 5 1-15,4 3 1 16,0 0 1-16,5 0-2 15,3 12 1-15,1 7-1 16,-5 0 0-16,5 3 0 16,0 1 0-16,-5-4-1 15,0 0 1-15,1-4-1 16,-1 0 1-16,-4-4-1 16,-4-7 1-16,0-4-1 15,-4-11 0-15,0-3 1 16,0-9 0-16,0-6-1 15,-5 3 1-15,1-11 0 16,-1 0 0-16,1-8 0 16,4-3 1-16,0 3-1 15,8-7 1-15,0 0-1 0,4 7 1 16,1-7 0-16,-1 15 0 16,1 0 0-16,-1 3 0 15,5 5-1-15,-5 10 1 16,5 4 0-16,-9 8 0 15,4 7-1-15,5 4 0 16,-5 15 0-16,-4-7 1 16,1 7-1-16,-1 3 0 15,0 1 0-15,0 3 0 0,0-3-1 16,-4-1 1 0,0-3-2-16,0-7 1 0,-4-5 0 15,0-3 0-15,0-7-1 16,0-5 1-16,4 5 0 15,0-8 0-15,0-11 1 16,0-8 0-16,4 0 0 16,0-7 0-16,4-7 0 15,5 6 1-15,0 5-1 16,-1-4 1-16,5 0-1 16,0 3 1-16,0 8-1 15,-5 0 1-15,5 8-1 16,0 11 1-16,4-1 0 15,0 1 0-15,0 7-1 16,-4 4 1-16,0 8-1 16,-1 7 0-16,1 3 0 15,0 1 0-15,0 7-1 16,0-7 0-16,4-5-2 0,-5 5 0 16,1-4-3-16,-4-4 1 15,-1-3-1-15,5-20 0 16</inkml:trace>
          <inkml:trace contextRef="#ctx0" brushRef="#br0" timeOffset="4278.2188">3732-113 19 0,'-17'0'9'0,"25"4"-13"15,-8-4 19-15,9-4-16 16,-5-3 0-16,4-1-6 16,5 4 1-16,-1-3 5 15,9 7 0-15</inkml:trace>
          <inkml:trace contextRef="#ctx0" brushRef="#br0" timeOffset="4053.2068">3895 149 20 0,'-8'18'10'0,"21"-21"-15"15,-9 10 22-15,9 8-17 16,-5 0 0-16,-4 11 0 15,0 4 1-15,1 0-2 16,-1 11 0-16,0-8-1 16,-4 1 1-16,0 3-3 15,0-10 0-15,0-1-1 16,4-4 0-16</inkml:trace>
          <inkml:trace contextRef="#ctx0" brushRef="#br0" timeOffset="4968.164">4064 93 18 0,'-13'-19'9'0,"17"8"-9"0,-4 11 17 16,0 0-16-16,0 0 1 15,0 0 0-15,0 0 1 16,0 0-4-16,4 11 0 16,1-4 2-16,-1 5 1 15,0 6-1-15,0 8 0 0,0 1-1 16,5-1 0-16,-1 4-1 15,1 3 1-15,-1 1-1 16,0 7 1-16,5-8-1 16,0-3 1-16,-5-7-1 15,0 3 0-15,-3-7-1 16,-5-12 1-16,0 1 0 16,0-8 1-16,0-12-1 15,0-6 1-15,-5-5 0 16,1-10 0-16,0 6 0 15,4-6 1-15,0 3 0 16,4-4 0-16,0-3-1 16,5-4 1-16,-1 0-1 15,5-4 1-15,-1 4-1 16,5 0 1-16,0 7-1 16,4 8 1-16,-4 4 0 15,4 10 0-15,0 9 0 0,0 6 0 16,0 5-1-16,0 11 1 15,0 10-1-15,-4 1 1 16,-5 11 0-16,1 8 0 16,-5-12-1-16,-3 8 0 15,-1-4-1-15,4 0 1 16,-4 4-2-16,-4-7 0 16,5-5-1-16,-1-3 1 15,0-15-4-15,0 7 1 0,0-10-2 16,9-5 1-16</inkml:trace>
          <inkml:trace contextRef="#ctx0" brushRef="#br0" timeOffset="5358.5102">4450-330 20 0,'-12'0'10'0,"7"-3"-11"16,5 3 19-16,9 0-17 16,8 0 1-16,-5 3 0 15,9 5 1-15,4-1-4 0,-8 8 1 16,4-3 1-16,0 14 1 15,4-4-1-15,5 4 0 16,3 19-1-16,1 0 0 16,0 3-1-16,-5 12 0 15,-4 0-1-15,-8 0 1 16,-8 3-1-16,-1 4 0 16,-8-7 0-16,-8 7 1 0,-1-3-1 15,-8-1 0-15,1-10 0 16,-1-1 0-16,4-11-4 15,1-7 1-15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20:04:37.735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C4D7C21F-A6A3-47BE-BB0E-81F8F37D2687}" emma:medium="tactile" emma:mode="ink">
          <msink:context xmlns:msink="http://schemas.microsoft.com/ink/2010/main" type="writingRegion" rotatedBoundingBox="12338,16137 12046,12385 13407,12279 13699,16031"/>
        </emma:interpretation>
      </emma:emma>
    </inkml:annotationXML>
    <inkml:traceGroup>
      <inkml:annotationXML>
        <emma:emma xmlns:emma="http://www.w3.org/2003/04/emma" version="1.0">
          <emma:interpretation id="{497620CB-457D-4C29-87CE-515C46F44BC7}" emma:medium="tactile" emma:mode="ink">
            <msink:context xmlns:msink="http://schemas.microsoft.com/ink/2010/main" type="paragraph" rotatedBoundingBox="12338,16137 12046,12385 13407,12279 13699,160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C31EFB3-60C9-4E98-A54E-4D53683E5883}" emma:medium="tactile" emma:mode="ink">
              <msink:context xmlns:msink="http://schemas.microsoft.com/ink/2010/main" type="line" rotatedBoundingBox="12338,16137 12046,12385 13407,12279 13699,16031"/>
            </emma:interpretation>
          </emma:emma>
        </inkml:annotationXML>
        <inkml:traceGroup>
          <inkml:annotationXML>
            <emma:emma xmlns:emma="http://www.w3.org/2003/04/emma" version="1.0">
              <emma:interpretation id="{906F86F9-66AC-4579-BDC7-7A65E58DFE06}" emma:medium="tactile" emma:mode="ink">
                <msink:context xmlns:msink="http://schemas.microsoft.com/ink/2010/main" type="inkWord" rotatedBoundingBox="13407,12279 13699,16031 12338,16137 12046,12385"/>
              </emma:interpretation>
              <emma:one-of disjunction-type="recognition" id="oneOf0">
                <emma:interpretation id="interp0" emma:lang="en-US" emma:confidence="0">
                  <emma:literal>it's</emma:literal>
                </emma:interpretation>
                <emma:interpretation id="interp1" emma:lang="en-US" emma:confidence="0">
                  <emma:literal>its</emma:literal>
                </emma:interpretation>
                <emma:interpretation id="interp2" emma:lang="en-US" emma:confidence="0">
                  <emma:literal>ice</emma:literal>
                </emma:interpretation>
                <emma:interpretation id="interp3" emma:lang="en-US" emma:confidence="0">
                  <emma:literal>i:</emma:literal>
                </emma:interpretation>
                <emma:interpretation id="interp4" emma:lang="en-US" emma:confidence="0">
                  <emma:literal>it:</emma:literal>
                </emma:interpretation>
              </emma:one-of>
            </emma:emma>
          </inkml:annotationXML>
          <inkml:trace contextRef="#ctx0" brushRef="#br0">23 50 15 0,'-4'0'7'0,"-4"8"-2"16,8-12 7-16,-5 4-11 16,1 4 1-16,0-8 0 15,0 8 1-15,4-4-4 16,0 0 1-16,0-4 1 16,0 4 1-16,0 0-1 15,8 0 0-15,5-4-1 16,4-7 1-16,8 11 0 0,13-4 0 15,8-3 0-15,-4 3 0 16,4 0 0-16,9 1 0 16,8-1 0-16,4 0 0 15,0-3 0-15,-8 7 1 16,-4 0-1-16,-9-4 0 16,-4 8-1-16,-13-4 1 15,-3 3-1-15,-14 1 0 16,-8 4-4-16,-8-1 0 15,-4 1-5-15,-9-1 1 32</inkml:trace>
          <inkml:trace contextRef="#ctx0" brushRef="#br0" timeOffset="300.5868">-86 327 22 0,'8'7'11'0,"-3"-22"-10"16,-5 11 16-16,0-7-15 16,-9-11 0-16,1-16 3 15,-1 1 0-15,-3-8-6 16,3-7 0-16,5-4 3 0,-4-4 1 15,4 4-2 1,4 0 1-16,0 4-2 0,0 7 0 16,4 4-3-16,4 0 0 15,1 0-5-15,-1 7 1 16,9 0-2-16,0 8 1 16</inkml:trace>
          <inkml:trace contextRef="#ctx0" brushRef="#br0" timeOffset="810.9933">406-357 17 0,'4'0'8'0,"-4"-11"-6"15,0 0 13-15,0-4-14 16,-4-4 1-16,4-7 0 16,-5 0 1-16,1-4-4 15,-4 7 0-15,-1 1 2 16,1-4 1-16,0 3-2 0,-1 1 1 15,-8 0-1-15,-4 10 1 16,-4-3-1-16,-4 15 1 16,-1 4-1-16,1 7 0 15,8-3-1-15,4-1 1 16,9 8 0-16,8 4 0 16,8 3-1-16,13 1 1 15,9-1 0-15,-5 1 0 16,4-5 0-16,5-3 1 15,4-7-1-15,4-5 1 16,0-6 0-16,4-8 0 0,-8-4-1 16,0-4 1-16,-5-4-2 15,-3 9 1-15,-9-9-4 16,-5 1 1-16,-7-4-4 16,-1-1 0-16</inkml:trace>
          <inkml:trace contextRef="#ctx0" brushRef="#br0" timeOffset="1562.2823">175-958 21 0,'25'18'10'0,"34"-18"-11"16,-43 0 17-16,1 0-15 15,8 0 0-15,5-3 0 0,8-1 1 16,8 0-2 0,4 0 0-16,-3 1 1 0,-5-5 0 15,-5 8 0-15,-3 0 0 16,-9 0 0-16,-8 0 0 16,-9 0 0-16,-8 0 0 15,-4 0-1-15,-13-4 1 16,-12 1 0-16,-9-5 1 15,-8 1-1-15,0-1 0 16,0 1-2-16,-1-4 1 16,1-4 0-16,-4 0 0 0,8-4-1 15,4 0 1-15,8 4-1 16,9 1 0-16,9-1 1 16,12 0 0-16,12 3 0 15,9 1 1-15,5 0-1 16,-1 0 0-16,8-4 1 15,5 0 1-15,8 4-2 16,1 0 1-16,7-1-1 16,-7 1 0-16,-5-4 1 15,-5 8 0-15,-7-5-1 16,-5 5 1-16,-8 0 0 16,-9-1 0-16,-12 1 0 15,-9 7 0-15,-8-8-1 16,-12 1 1-16,-9-5-1 15,0-2 1-15,4-5-1 16,-4 4 0-16,4-4 0 0,0 1 0 16,9 3-1-16,-1-4 1 15,9 4-1-15,5 0 1 16,7 0-1-16,9 0 1 16,13 0-1-16,-5 0 1 15,9 4 0-15,4 0 1 16,4 0 0-16,9-4 0 15,-1 0-1-15,5 0 1 16,4 7 0-16,-4 5 0 16,-4-5-1-16,-5 1 0 0,-4-1-2 15,-4 1 0-15,-8-1-3 16,-5-3 1-16,-8 0-6 16,-8 0 1-16</inkml:trace>
          <inkml:trace contextRef="#ctx0" brushRef="#br0" timeOffset="2177.7004">170-1859 23 0,'0'4'11'0,"5"4"-10"16,7-8 16-16,5 0-16 15,8 0 1-15,-4 0 2 16,9-4 0-16,12 4-5 15,8-4 1-15,9 0 2 16,12 1 1-16,-3-1-1 16,-1 0 1-16,-4 4-2 0,0-3 0 15,-13 3 0-15,-8-4 0 16,-8 4 0-16,-9-4 0 16,-8 4-1-16,0-4 1 15,-9 1 0-15,-12-1 0 16,-13 4-1-16,-12-4 1 15,-9 4-1-15,9 0 1 16,-30-4-1-16,-9 1 0 16,-3 3 0-16,4-8 0 15,12 4-1-15,-4-7 1 16,5-4 0-16,3-3 0 0,9-5-1 16,9-3 1-16,3 4-1 15,5-5 0-15,12 5 0 16,9-8 1-16,4 8-1 15,9-4 1-15,7 3-1 16,5 1 1-16,0 3-1 16,-4 4 1-16,0 0 0 15,0 4 0-15,4 11 0 16,0 4 1-16,0 7-1 16,-4 4 1-16,-1 7 0 15,-3 1 0-15,-9 7-1 16,-4-4 1-16,-4 0-1 15,-4 11 1-15,-1-11-1 16,1-3 0-16,4-4-2 16,-1-5 1-16,1-6-3 15,4-4 0-15,0-4-5 0,9-12 1 16,7-6-2-16,5-5 0 16</inkml:trace>
          <inkml:trace contextRef="#ctx0" brushRef="#br0" timeOffset="2732.5953">-498-3300 18 0,'-17'0'9'0,"9"3"-6"16,8-3 16-16,0 0-19 15,0 0 1-15,8 4 1 0,5 4 1 16,4 3-3-16,8 7 1 16,4 5 2-16,-3 3 0 15,3 4 0-15,13 7 0 16,13-3 0-16,12 3 0 15,9-3-1-15,12 7 0 16,0-7-1-16,-16-1 1 16,-5-14-1-16,0-4 1 15,-4-4-1-15,-4-15 0 16,-5-7-1-16,1-8 1 16,-13-3-1-16,-8 3 0 15,-9-7-4-15,-8-4 1 0,-9-7-5 16,-8 0 0-16,-4-1-3 15,-9 1 0-15</inkml:trace>
          <inkml:trace contextRef="#ctx0" brushRef="#br0" timeOffset="3137.8054">-229-3323 14 0,'4'26'7'0,"13"-3"-6"0,-8-19 8 15,3-4-9-15,1 0 0 16,-1 0 1-16,5-8 0 15,4-7 0-15,-8 0 0 16,-1 0 0-16,-3-7 1 16,-9 3 0-16,0-3 1 15,-4 3-1-15,-5 0 0 32,-20 8-1-32,4 11 1 0,4 4-1 15,0 7 0-15,4-3-1 16,0 10 1-16,4-3-1 15,1-4 0-15,3-7-4 16,9 0 0-16,0-4-3 16,17-8 1-16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20:04:41.249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146 0 17 0,'-34'7'8'0,"-8"8"-5"0,34-7 12 16,-5 3-15-1,0-4 1-15,1-10 0 0,-1 6 1 16,5 5-2-16,4 3 0 15,8 11 1-15,8 8 1 16,14 8-1-16,3 6 1 16,9-10 0-16,8 3 0 15,9-3-1-15,-1-12 0 16,-7-3 0-16,-1-8 1 16,0-11-1-16,0 4 1 15,0-8-1-15,-4-11 0 0,-4-11 0 16,4-11 0-16,-12-4-3 15,-5 0 1-15,-8 15-3 16,-5-8 0-16,-7-7-5 16,-5-4 1-16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20:04:41.638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-3 131 19 0,'0'11'9'0,"25"-11"-5"16,-16-11 13-16,-1 11-15 0,5 8 0 15,-1-5 1 1,-3-3 0-16,8-3-4 0,8-5 0 15,13-3 3-15,12-4 0 16,9 0-1-16,17-4 1 16,3 1-1-16,-7 3 0 15,-1 0 0-15,9 4 0 16,0 3-1-16,0 4 1 16,-4 4-1-16,-1 8 1 0,-3 3-1 15,-5 8 1-15,-8 7-1 16,-9-7 1-16,-4-8-1 15,-12 15 1-15,0 4-3 16,-5-8 1-16,-4 8-4 16,-4-4 1-16,-4 0-5 15,0-7 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BAB05-026C-4B4E-B64E-1D899040C168}" type="datetimeFigureOut">
              <a:rPr lang="en-US" smtClean="0"/>
              <a:t>9/14/16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BA53E-06D1-4129-80E5-CB595E29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98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4068674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504040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213662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928201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329544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401059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972163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848534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224395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190458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1CDF1B3-84ED-1A4A-A5E2-67B782020111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81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672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28600"/>
            <a:ext cx="7848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4276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7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88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9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0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2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5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32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1CDF1B3-84ED-1A4A-A5E2-67B782020111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43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customXml" Target="../ink/ink2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13" Type="http://schemas.openxmlformats.org/officeDocument/2006/relationships/image" Target="../media/image20.emf"/><Relationship Id="rId3" Type="http://schemas.openxmlformats.org/officeDocument/2006/relationships/image" Target="../media/image15.emf"/><Relationship Id="rId7" Type="http://schemas.openxmlformats.org/officeDocument/2006/relationships/image" Target="../media/image17.emf"/><Relationship Id="rId12" Type="http://schemas.openxmlformats.org/officeDocument/2006/relationships/customXml" Target="../ink/ink8.xml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11" Type="http://schemas.openxmlformats.org/officeDocument/2006/relationships/image" Target="../media/image19.emf"/><Relationship Id="rId5" Type="http://schemas.openxmlformats.org/officeDocument/2006/relationships/image" Target="../media/image16.emf"/><Relationship Id="rId15" Type="http://schemas.openxmlformats.org/officeDocument/2006/relationships/image" Target="../media/image21.emf"/><Relationship Id="rId10" Type="http://schemas.openxmlformats.org/officeDocument/2006/relationships/customXml" Target="../ink/ink7.xml"/><Relationship Id="rId4" Type="http://schemas.openxmlformats.org/officeDocument/2006/relationships/customXml" Target="../ink/ink4.xml"/><Relationship Id="rId9" Type="http://schemas.openxmlformats.org/officeDocument/2006/relationships/image" Target="../media/image18.emf"/><Relationship Id="rId14" Type="http://schemas.openxmlformats.org/officeDocument/2006/relationships/customXml" Target="../ink/ink9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13" Type="http://schemas.openxmlformats.org/officeDocument/2006/relationships/image" Target="../media/image27.emf"/><Relationship Id="rId3" Type="http://schemas.openxmlformats.org/officeDocument/2006/relationships/image" Target="../media/image22.emf"/><Relationship Id="rId7" Type="http://schemas.openxmlformats.org/officeDocument/2006/relationships/image" Target="../media/image24.emf"/><Relationship Id="rId12" Type="http://schemas.openxmlformats.org/officeDocument/2006/relationships/customXml" Target="../ink/ink15.xml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.xml"/><Relationship Id="rId11" Type="http://schemas.openxmlformats.org/officeDocument/2006/relationships/image" Target="../media/image26.emf"/><Relationship Id="rId5" Type="http://schemas.openxmlformats.org/officeDocument/2006/relationships/image" Target="../media/image23.emf"/><Relationship Id="rId10" Type="http://schemas.openxmlformats.org/officeDocument/2006/relationships/customXml" Target="../ink/ink14.xml"/><Relationship Id="rId4" Type="http://schemas.openxmlformats.org/officeDocument/2006/relationships/customXml" Target="../ink/ink11.xml"/><Relationship Id="rId9" Type="http://schemas.openxmlformats.org/officeDocument/2006/relationships/image" Target="../media/image2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SI base units for time, length, mass, and </a:t>
            </a:r>
            <a:r>
              <a:rPr lang="en-US" dirty="0" smtClean="0"/>
              <a:t>temperature?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Essential </a:t>
            </a:r>
            <a:endParaRPr lang="en-US" sz="2400" dirty="0" smtClean="0"/>
          </a:p>
          <a:p>
            <a:r>
              <a:rPr lang="en-US" sz="2400" dirty="0" smtClean="0"/>
              <a:t>Question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849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84947" y="708212"/>
            <a:ext cx="6958853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Metric Prefixes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Common to Chemistry</a:t>
            </a:r>
          </a:p>
        </p:txBody>
      </p:sp>
      <p:graphicFrame>
        <p:nvGraphicFramePr>
          <p:cNvPr id="55360" name="Group 10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307039"/>
              </p:ext>
            </p:extLst>
          </p:nvPr>
        </p:nvGraphicFramePr>
        <p:xfrm>
          <a:off x="673473" y="2135841"/>
          <a:ext cx="6781800" cy="310896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60600"/>
                <a:gridCol w="2260600"/>
                <a:gridCol w="2260600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anose="020B0502020202020204" pitchFamily="34" charset="0"/>
                        </a:rPr>
                        <a:t>Prefix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anose="020B0502020202020204" pitchFamily="34" charset="0"/>
                        </a:rPr>
                        <a:t>Unit Abbr.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anose="020B0502020202020204" pitchFamily="34" charset="0"/>
                        </a:rPr>
                        <a:t>Exponent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Kilo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Deci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Centi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Milli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Micro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sym typeface="Symbol" pitchFamily="18" charset="2"/>
                        </a:rPr>
                        <a:t>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0180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932" y="794452"/>
            <a:ext cx="7848600" cy="685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Metric Conversions</a:t>
            </a:r>
          </a:p>
        </p:txBody>
      </p:sp>
      <p:graphicFrame>
        <p:nvGraphicFramePr>
          <p:cNvPr id="2050" name="Object 17"/>
          <p:cNvGraphicFramePr>
            <a:graphicFrameLocks noChangeAspect="1"/>
          </p:cNvGraphicFramePr>
          <p:nvPr/>
        </p:nvGraphicFramePr>
        <p:xfrm>
          <a:off x="0" y="4572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19"/>
          <p:cNvSpPr>
            <a:spLocks noChangeArrowheads="1"/>
          </p:cNvSpPr>
          <p:nvPr/>
        </p:nvSpPr>
        <p:spPr bwMode="auto">
          <a:xfrm>
            <a:off x="36232" y="1578676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054" name="Straight Arrow Connector 23"/>
          <p:cNvCxnSpPr>
            <a:cxnSpLocks noChangeShapeType="1"/>
          </p:cNvCxnSpPr>
          <p:nvPr/>
        </p:nvCxnSpPr>
        <p:spPr bwMode="auto">
          <a:xfrm>
            <a:off x="569632" y="3264601"/>
            <a:ext cx="8077200" cy="1588"/>
          </a:xfrm>
          <a:prstGeom prst="straightConnector1">
            <a:avLst/>
          </a:prstGeom>
          <a:noFill/>
          <a:ln w="76200" algn="ctr">
            <a:solidFill>
              <a:srgbClr val="00206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055" name="Straight Connector 26"/>
          <p:cNvCxnSpPr>
            <a:cxnSpLocks noChangeShapeType="1"/>
          </p:cNvCxnSpPr>
          <p:nvPr/>
        </p:nvCxnSpPr>
        <p:spPr bwMode="auto">
          <a:xfrm rot="5400000">
            <a:off x="4074039" y="3265395"/>
            <a:ext cx="762000" cy="1587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2056" name="Straight Connector 27"/>
          <p:cNvCxnSpPr>
            <a:cxnSpLocks noChangeShapeType="1"/>
          </p:cNvCxnSpPr>
          <p:nvPr/>
        </p:nvCxnSpPr>
        <p:spPr bwMode="auto">
          <a:xfrm rot="5400000">
            <a:off x="5293239" y="3263807"/>
            <a:ext cx="762000" cy="1587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 rot="5400000">
            <a:off x="6436239" y="3263807"/>
            <a:ext cx="762000" cy="1587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2058" name="Straight Connector 29"/>
          <p:cNvCxnSpPr>
            <a:cxnSpLocks noChangeShapeType="1"/>
          </p:cNvCxnSpPr>
          <p:nvPr/>
        </p:nvCxnSpPr>
        <p:spPr bwMode="auto">
          <a:xfrm rot="5400000">
            <a:off x="7503039" y="3263807"/>
            <a:ext cx="762000" cy="1587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2059" name="Straight Connector 30"/>
          <p:cNvCxnSpPr>
            <a:cxnSpLocks noChangeShapeType="1"/>
          </p:cNvCxnSpPr>
          <p:nvPr/>
        </p:nvCxnSpPr>
        <p:spPr bwMode="auto">
          <a:xfrm rot="5400000">
            <a:off x="3008826" y="3263807"/>
            <a:ext cx="762000" cy="1588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2060" name="Straight Connector 31"/>
          <p:cNvCxnSpPr>
            <a:cxnSpLocks noChangeShapeType="1"/>
          </p:cNvCxnSpPr>
          <p:nvPr/>
        </p:nvCxnSpPr>
        <p:spPr bwMode="auto">
          <a:xfrm rot="5400000">
            <a:off x="2018226" y="3263807"/>
            <a:ext cx="762000" cy="1588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2061" name="Straight Connector 32"/>
          <p:cNvCxnSpPr>
            <a:cxnSpLocks noChangeShapeType="1"/>
          </p:cNvCxnSpPr>
          <p:nvPr/>
        </p:nvCxnSpPr>
        <p:spPr bwMode="auto">
          <a:xfrm rot="5400000">
            <a:off x="951426" y="3263807"/>
            <a:ext cx="762000" cy="1588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sp>
        <p:nvSpPr>
          <p:cNvPr id="34" name="TextBox 33"/>
          <p:cNvSpPr txBox="1"/>
          <p:nvPr/>
        </p:nvSpPr>
        <p:spPr>
          <a:xfrm>
            <a:off x="4220882" y="1575501"/>
            <a:ext cx="463550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</a:p>
          <a:p>
            <a:pPr algn="ctr"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  <a:p>
            <a:pPr algn="ctr"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59120" y="2350201"/>
            <a:ext cx="7731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540220" y="2350201"/>
            <a:ext cx="8112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07020" y="2350201"/>
            <a:ext cx="8112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84232" y="2359726"/>
            <a:ext cx="6731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93632" y="2359726"/>
            <a:ext cx="7127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26832" y="2350201"/>
            <a:ext cx="7127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09744" y="3645601"/>
            <a:ext cx="966788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</a:p>
          <a:p>
            <a:pPr algn="ctr"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294032" y="3645601"/>
            <a:ext cx="8794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deci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27495" y="3645601"/>
            <a:ext cx="10239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centi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481607" y="3645601"/>
            <a:ext cx="86042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milli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50882" y="3645601"/>
            <a:ext cx="9715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deka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76145" y="3645601"/>
            <a:ext cx="11318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hecto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22070" y="3645601"/>
            <a:ext cx="76676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kilo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23738" y="4816288"/>
            <a:ext cx="7543800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4">
                    <a:lumMod val="10000"/>
                  </a:schemeClr>
                </a:solidFill>
              </a:rPr>
              <a:t>Conversions in the metric system are merely a matter of moving a decimal point. The “base unit” means the you have a quantity (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</a:rPr>
              <a:t>rams, 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</a:rPr>
              <a:t>eters, 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</a:rPr>
              <a:t>iters, etc without a prefix. </a:t>
            </a:r>
          </a:p>
        </p:txBody>
      </p:sp>
    </p:spTree>
    <p:extLst>
      <p:ext uri="{BB962C8B-B14F-4D97-AF65-F5344CB8AC3E}">
        <p14:creationId xmlns:p14="http://schemas.microsoft.com/office/powerpoint/2010/main" val="29600363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932" y="794452"/>
            <a:ext cx="7848600" cy="685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Metric Conversions</a:t>
            </a:r>
          </a:p>
        </p:txBody>
      </p:sp>
      <p:graphicFrame>
        <p:nvGraphicFramePr>
          <p:cNvPr id="2050" name="Object 17"/>
          <p:cNvGraphicFramePr>
            <a:graphicFrameLocks noChangeAspect="1"/>
          </p:cNvGraphicFramePr>
          <p:nvPr/>
        </p:nvGraphicFramePr>
        <p:xfrm>
          <a:off x="0" y="4572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19"/>
          <p:cNvSpPr>
            <a:spLocks noChangeArrowheads="1"/>
          </p:cNvSpPr>
          <p:nvPr/>
        </p:nvSpPr>
        <p:spPr bwMode="auto">
          <a:xfrm>
            <a:off x="36232" y="1578676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054" name="Straight Arrow Connector 23"/>
          <p:cNvCxnSpPr>
            <a:cxnSpLocks noChangeShapeType="1"/>
          </p:cNvCxnSpPr>
          <p:nvPr/>
        </p:nvCxnSpPr>
        <p:spPr bwMode="auto">
          <a:xfrm>
            <a:off x="569632" y="3264601"/>
            <a:ext cx="8077200" cy="1588"/>
          </a:xfrm>
          <a:prstGeom prst="straightConnector1">
            <a:avLst/>
          </a:prstGeom>
          <a:noFill/>
          <a:ln w="76200" algn="ctr">
            <a:solidFill>
              <a:srgbClr val="00206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055" name="Straight Connector 26"/>
          <p:cNvCxnSpPr>
            <a:cxnSpLocks noChangeShapeType="1"/>
          </p:cNvCxnSpPr>
          <p:nvPr/>
        </p:nvCxnSpPr>
        <p:spPr bwMode="auto">
          <a:xfrm rot="5400000">
            <a:off x="4074039" y="3265395"/>
            <a:ext cx="762000" cy="1587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2056" name="Straight Connector 27"/>
          <p:cNvCxnSpPr>
            <a:cxnSpLocks noChangeShapeType="1"/>
          </p:cNvCxnSpPr>
          <p:nvPr/>
        </p:nvCxnSpPr>
        <p:spPr bwMode="auto">
          <a:xfrm rot="5400000">
            <a:off x="5293239" y="3263807"/>
            <a:ext cx="762000" cy="1587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 rot="5400000">
            <a:off x="6436239" y="3263807"/>
            <a:ext cx="762000" cy="1587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2058" name="Straight Connector 29"/>
          <p:cNvCxnSpPr>
            <a:cxnSpLocks noChangeShapeType="1"/>
          </p:cNvCxnSpPr>
          <p:nvPr/>
        </p:nvCxnSpPr>
        <p:spPr bwMode="auto">
          <a:xfrm rot="5400000">
            <a:off x="7503039" y="3263807"/>
            <a:ext cx="762000" cy="1587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2059" name="Straight Connector 30"/>
          <p:cNvCxnSpPr>
            <a:cxnSpLocks noChangeShapeType="1"/>
          </p:cNvCxnSpPr>
          <p:nvPr/>
        </p:nvCxnSpPr>
        <p:spPr bwMode="auto">
          <a:xfrm rot="5400000">
            <a:off x="3008826" y="3263807"/>
            <a:ext cx="762000" cy="1588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2060" name="Straight Connector 31"/>
          <p:cNvCxnSpPr>
            <a:cxnSpLocks noChangeShapeType="1"/>
          </p:cNvCxnSpPr>
          <p:nvPr/>
        </p:nvCxnSpPr>
        <p:spPr bwMode="auto">
          <a:xfrm rot="5400000">
            <a:off x="2018226" y="3263807"/>
            <a:ext cx="762000" cy="1588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2061" name="Straight Connector 32"/>
          <p:cNvCxnSpPr>
            <a:cxnSpLocks noChangeShapeType="1"/>
          </p:cNvCxnSpPr>
          <p:nvPr/>
        </p:nvCxnSpPr>
        <p:spPr bwMode="auto">
          <a:xfrm rot="5400000">
            <a:off x="951426" y="3263807"/>
            <a:ext cx="762000" cy="1588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sp>
        <p:nvSpPr>
          <p:cNvPr id="34" name="TextBox 33"/>
          <p:cNvSpPr txBox="1"/>
          <p:nvPr/>
        </p:nvSpPr>
        <p:spPr>
          <a:xfrm>
            <a:off x="4220882" y="1575501"/>
            <a:ext cx="463550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</a:p>
          <a:p>
            <a:pPr algn="ctr"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  <a:p>
            <a:pPr algn="ctr"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59120" y="2350201"/>
            <a:ext cx="7731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540220" y="2350201"/>
            <a:ext cx="8112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07020" y="2350201"/>
            <a:ext cx="8112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84232" y="2359726"/>
            <a:ext cx="6731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93632" y="2359726"/>
            <a:ext cx="7127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26832" y="2350201"/>
            <a:ext cx="7127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09744" y="3645601"/>
            <a:ext cx="966788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</a:p>
          <a:p>
            <a:pPr algn="ctr"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294032" y="3645601"/>
            <a:ext cx="8794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deci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27495" y="3645601"/>
            <a:ext cx="10239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centi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481607" y="3645601"/>
            <a:ext cx="86042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milli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50882" y="3645601"/>
            <a:ext cx="9715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deka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76145" y="3645601"/>
            <a:ext cx="11318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hecto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22070" y="3645601"/>
            <a:ext cx="76676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kilo</a:t>
            </a:r>
          </a:p>
        </p:txBody>
      </p:sp>
      <p:sp>
        <p:nvSpPr>
          <p:cNvPr id="28" name="Text Box 62"/>
          <p:cNvSpPr txBox="1">
            <a:spLocks noChangeArrowheads="1"/>
          </p:cNvSpPr>
          <p:nvPr/>
        </p:nvSpPr>
        <p:spPr bwMode="auto">
          <a:xfrm>
            <a:off x="4886045" y="4527931"/>
            <a:ext cx="3863975" cy="2000250"/>
          </a:xfrm>
          <a:prstGeom prst="rect">
            <a:avLst/>
          </a:prstGeom>
          <a:noFill/>
          <a:ln w="38100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1</a:t>
            </a:r>
            <a:r>
              <a:rPr lang="en-US" altLang="en-US" baseline="30000" dirty="0"/>
              <a:t>st</a:t>
            </a:r>
            <a:r>
              <a:rPr lang="en-US" altLang="en-US" dirty="0"/>
              <a:t> – Determine your starting point.</a:t>
            </a:r>
            <a:br>
              <a:rPr lang="en-US" altLang="en-US" dirty="0"/>
            </a:br>
            <a:endParaRPr lang="en-US" altLang="en-US" sz="800" dirty="0"/>
          </a:p>
          <a:p>
            <a:pPr>
              <a:spcBef>
                <a:spcPct val="50000"/>
              </a:spcBef>
            </a:pPr>
            <a:r>
              <a:rPr lang="en-US" altLang="en-US" dirty="0"/>
              <a:t>2</a:t>
            </a:r>
            <a:r>
              <a:rPr lang="en-US" altLang="en-US" baseline="30000" dirty="0"/>
              <a:t>nd</a:t>
            </a:r>
            <a:r>
              <a:rPr lang="en-US" altLang="en-US" dirty="0"/>
              <a:t> – Count the “jumps” to your ending point.</a:t>
            </a:r>
            <a:br>
              <a:rPr lang="en-US" altLang="en-US" dirty="0"/>
            </a:br>
            <a:endParaRPr lang="en-US" altLang="en-US" sz="800" dirty="0"/>
          </a:p>
          <a:p>
            <a:pPr>
              <a:spcBef>
                <a:spcPct val="50000"/>
              </a:spcBef>
            </a:pPr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 – Move the decimal the same number of jumps in the same direction.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00432" y="836743"/>
            <a:ext cx="2445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are moving to a </a:t>
            </a:r>
            <a:r>
              <a:rPr lang="en-US" b="1" dirty="0" smtClean="0"/>
              <a:t>smaller</a:t>
            </a:r>
            <a:r>
              <a:rPr lang="en-US" dirty="0" smtClean="0"/>
              <a:t> unit (going from</a:t>
            </a:r>
            <a:r>
              <a:rPr lang="en-US" b="1" dirty="0" smtClean="0"/>
              <a:t> left to right</a:t>
            </a:r>
            <a:r>
              <a:rPr lang="en-US" dirty="0" smtClean="0"/>
              <a:t>), move the decimal to the </a:t>
            </a:r>
            <a:r>
              <a:rPr lang="en-US" b="1" dirty="0" smtClean="0"/>
              <a:t>right</a:t>
            </a:r>
            <a:endParaRPr lang="en-US" b="1" dirty="0"/>
          </a:p>
        </p:txBody>
      </p:sp>
      <p:sp>
        <p:nvSpPr>
          <p:cNvPr id="30" name="Cloud Callout 29"/>
          <p:cNvSpPr/>
          <p:nvPr/>
        </p:nvSpPr>
        <p:spPr>
          <a:xfrm rot="11141735">
            <a:off x="5821730" y="382352"/>
            <a:ext cx="2992392" cy="1856013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2113859" y="4802591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830548" y="4405069"/>
            <a:ext cx="2445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are moving to a </a:t>
            </a:r>
            <a:r>
              <a:rPr lang="en-US" b="1" dirty="0" smtClean="0"/>
              <a:t>larger</a:t>
            </a:r>
            <a:r>
              <a:rPr lang="en-US" dirty="0" smtClean="0"/>
              <a:t> unit (going from </a:t>
            </a:r>
            <a:r>
              <a:rPr lang="en-US" b="1" dirty="0" smtClean="0"/>
              <a:t>right to left</a:t>
            </a:r>
            <a:r>
              <a:rPr lang="en-US" dirty="0" smtClean="0"/>
              <a:t>), move the decimal to the </a:t>
            </a:r>
            <a:r>
              <a:rPr lang="en-US" b="1" dirty="0" smtClean="0"/>
              <a:t>left</a:t>
            </a:r>
            <a:endParaRPr lang="en-US" b="1" dirty="0"/>
          </a:p>
        </p:txBody>
      </p:sp>
      <p:sp>
        <p:nvSpPr>
          <p:cNvPr id="51" name="Cloud Callout 50"/>
          <p:cNvSpPr/>
          <p:nvPr/>
        </p:nvSpPr>
        <p:spPr>
          <a:xfrm>
            <a:off x="408298" y="4257977"/>
            <a:ext cx="2999745" cy="1696124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564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424" y="773113"/>
            <a:ext cx="7848600" cy="685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Metric Conversions</a:t>
            </a:r>
          </a:p>
        </p:txBody>
      </p:sp>
      <p:sp>
        <p:nvSpPr>
          <p:cNvPr id="3077" name="Rectangle 19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3078" name="Straight Arrow Connector 23"/>
          <p:cNvCxnSpPr>
            <a:cxnSpLocks noChangeShapeType="1"/>
          </p:cNvCxnSpPr>
          <p:nvPr/>
        </p:nvCxnSpPr>
        <p:spPr bwMode="auto">
          <a:xfrm>
            <a:off x="593911" y="3146425"/>
            <a:ext cx="8077200" cy="1588"/>
          </a:xfrm>
          <a:prstGeom prst="straightConnector1">
            <a:avLst/>
          </a:prstGeom>
          <a:noFill/>
          <a:ln w="76200" algn="ctr">
            <a:solidFill>
              <a:srgbClr val="00206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3079" name="Straight Connector 26"/>
          <p:cNvCxnSpPr>
            <a:cxnSpLocks noChangeShapeType="1"/>
          </p:cNvCxnSpPr>
          <p:nvPr/>
        </p:nvCxnSpPr>
        <p:spPr bwMode="auto">
          <a:xfrm rot="5400000">
            <a:off x="4174518" y="3147219"/>
            <a:ext cx="762000" cy="1587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3080" name="Straight Connector 27"/>
          <p:cNvCxnSpPr>
            <a:cxnSpLocks noChangeShapeType="1"/>
          </p:cNvCxnSpPr>
          <p:nvPr/>
        </p:nvCxnSpPr>
        <p:spPr bwMode="auto">
          <a:xfrm rot="5400000">
            <a:off x="5317518" y="3145631"/>
            <a:ext cx="762000" cy="1587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3081" name="Straight Connector 28"/>
          <p:cNvCxnSpPr>
            <a:cxnSpLocks noChangeShapeType="1"/>
          </p:cNvCxnSpPr>
          <p:nvPr/>
        </p:nvCxnSpPr>
        <p:spPr bwMode="auto">
          <a:xfrm rot="5400000">
            <a:off x="6460518" y="3145631"/>
            <a:ext cx="762000" cy="1587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3082" name="Straight Connector 29"/>
          <p:cNvCxnSpPr>
            <a:cxnSpLocks noChangeShapeType="1"/>
          </p:cNvCxnSpPr>
          <p:nvPr/>
        </p:nvCxnSpPr>
        <p:spPr bwMode="auto">
          <a:xfrm rot="5400000">
            <a:off x="7527318" y="3145631"/>
            <a:ext cx="762000" cy="1587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3083" name="Straight Connector 30"/>
          <p:cNvCxnSpPr>
            <a:cxnSpLocks noChangeShapeType="1"/>
          </p:cNvCxnSpPr>
          <p:nvPr/>
        </p:nvCxnSpPr>
        <p:spPr bwMode="auto">
          <a:xfrm rot="5400000">
            <a:off x="3033105" y="3145631"/>
            <a:ext cx="762000" cy="1588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3084" name="Straight Connector 31"/>
          <p:cNvCxnSpPr>
            <a:cxnSpLocks noChangeShapeType="1"/>
          </p:cNvCxnSpPr>
          <p:nvPr/>
        </p:nvCxnSpPr>
        <p:spPr bwMode="auto">
          <a:xfrm rot="5400000">
            <a:off x="2042505" y="3145631"/>
            <a:ext cx="762000" cy="1588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3085" name="Straight Connector 32"/>
          <p:cNvCxnSpPr>
            <a:cxnSpLocks noChangeShapeType="1"/>
          </p:cNvCxnSpPr>
          <p:nvPr/>
        </p:nvCxnSpPr>
        <p:spPr bwMode="auto">
          <a:xfrm rot="5400000">
            <a:off x="975705" y="3145631"/>
            <a:ext cx="762000" cy="1588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sp>
        <p:nvSpPr>
          <p:cNvPr id="34" name="TextBox 33"/>
          <p:cNvSpPr txBox="1"/>
          <p:nvPr/>
        </p:nvSpPr>
        <p:spPr>
          <a:xfrm>
            <a:off x="4321361" y="1457325"/>
            <a:ext cx="463550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</a:p>
          <a:p>
            <a:pPr algn="ctr"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  <a:p>
            <a:pPr algn="ctr"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83399" y="2232025"/>
            <a:ext cx="7731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564499" y="2232025"/>
            <a:ext cx="8112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31299" y="2232025"/>
            <a:ext cx="8112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08511" y="2241550"/>
            <a:ext cx="6731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17911" y="2241550"/>
            <a:ext cx="7127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51111" y="2232025"/>
            <a:ext cx="7127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22911" y="3527425"/>
            <a:ext cx="966788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</a:p>
          <a:p>
            <a:pPr algn="ctr"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318311" y="3527425"/>
            <a:ext cx="8794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deci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51774" y="3527425"/>
            <a:ext cx="10239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centi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505886" y="3527425"/>
            <a:ext cx="86042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milli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75161" y="3527425"/>
            <a:ext cx="9715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deka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00424" y="3527425"/>
            <a:ext cx="11318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hecto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46349" y="3527425"/>
            <a:ext cx="76676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kilo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41511" y="5889625"/>
            <a:ext cx="75438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#1: Convert 18 liters to milliliters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22911" y="4670425"/>
            <a:ext cx="81624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L</a:t>
            </a:r>
          </a:p>
        </p:txBody>
      </p:sp>
      <p:cxnSp>
        <p:nvCxnSpPr>
          <p:cNvPr id="53" name="Straight Arrow Connector 52"/>
          <p:cNvCxnSpPr>
            <a:cxnSpLocks noChangeShapeType="1"/>
          </p:cNvCxnSpPr>
          <p:nvPr/>
        </p:nvCxnSpPr>
        <p:spPr bwMode="auto">
          <a:xfrm>
            <a:off x="5089711" y="4975225"/>
            <a:ext cx="609600" cy="1588"/>
          </a:xfrm>
          <a:prstGeom prst="straightConnector1">
            <a:avLst/>
          </a:prstGeom>
          <a:noFill/>
          <a:ln w="57150" algn="ctr">
            <a:solidFill>
              <a:srgbClr val="800000"/>
            </a:solidFill>
            <a:round/>
            <a:headEnd/>
            <a:tailEnd type="arrow" w="med" len="med"/>
          </a:ln>
        </p:spPr>
      </p:cxnSp>
      <p:cxnSp>
        <p:nvCxnSpPr>
          <p:cNvPr id="54" name="Straight Arrow Connector 53"/>
          <p:cNvCxnSpPr>
            <a:cxnSpLocks noChangeShapeType="1"/>
          </p:cNvCxnSpPr>
          <p:nvPr/>
        </p:nvCxnSpPr>
        <p:spPr bwMode="auto">
          <a:xfrm>
            <a:off x="6080311" y="4975225"/>
            <a:ext cx="609600" cy="1588"/>
          </a:xfrm>
          <a:prstGeom prst="straightConnector1">
            <a:avLst/>
          </a:prstGeom>
          <a:noFill/>
          <a:ln w="57150" algn="ctr">
            <a:solidFill>
              <a:srgbClr val="800000"/>
            </a:solidFill>
            <a:round/>
            <a:headEnd/>
            <a:tailEnd type="arrow" w="med" len="med"/>
          </a:ln>
        </p:spPr>
      </p:cxnSp>
      <p:cxnSp>
        <p:nvCxnSpPr>
          <p:cNvPr id="55" name="Straight Arrow Connector 54"/>
          <p:cNvCxnSpPr>
            <a:cxnSpLocks noChangeShapeType="1"/>
          </p:cNvCxnSpPr>
          <p:nvPr/>
        </p:nvCxnSpPr>
        <p:spPr bwMode="auto">
          <a:xfrm>
            <a:off x="7147111" y="4975225"/>
            <a:ext cx="609600" cy="1588"/>
          </a:xfrm>
          <a:prstGeom prst="straightConnector1">
            <a:avLst/>
          </a:prstGeom>
          <a:noFill/>
          <a:ln w="57150" algn="ctr">
            <a:solidFill>
              <a:srgbClr val="800000"/>
            </a:solidFill>
            <a:round/>
            <a:headEnd/>
            <a:tailEnd type="arrow" w="med" len="med"/>
          </a:ln>
        </p:spPr>
      </p:cxnSp>
      <p:sp>
        <p:nvSpPr>
          <p:cNvPr id="56" name="TextBox 55"/>
          <p:cNvSpPr txBox="1"/>
          <p:nvPr/>
        </p:nvSpPr>
        <p:spPr>
          <a:xfrm>
            <a:off x="5165911" y="4365625"/>
            <a:ext cx="3460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156511" y="4365625"/>
            <a:ext cx="4048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223311" y="4365625"/>
            <a:ext cx="4048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022911" y="5356225"/>
            <a:ext cx="432842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liters = 18 000 milliliters</a:t>
            </a:r>
          </a:p>
        </p:txBody>
      </p:sp>
    </p:spTree>
    <p:extLst>
      <p:ext uri="{BB962C8B-B14F-4D97-AF65-F5344CB8AC3E}">
        <p14:creationId xmlns:p14="http://schemas.microsoft.com/office/powerpoint/2010/main" val="13978703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6" grpId="0"/>
      <p:bldP spid="57" grpId="0"/>
      <p:bldP spid="58" grpId="0"/>
      <p:bldP spid="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71525"/>
            <a:ext cx="7848600" cy="685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Metric Conversions</a:t>
            </a:r>
          </a:p>
        </p:txBody>
      </p:sp>
      <p:graphicFrame>
        <p:nvGraphicFramePr>
          <p:cNvPr id="409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957244"/>
              </p:ext>
            </p:extLst>
          </p:nvPr>
        </p:nvGraphicFramePr>
        <p:xfrm>
          <a:off x="0" y="122872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2872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19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4102" name="Straight Arrow Connector 23"/>
          <p:cNvCxnSpPr>
            <a:cxnSpLocks noChangeShapeType="1"/>
          </p:cNvCxnSpPr>
          <p:nvPr/>
        </p:nvCxnSpPr>
        <p:spPr bwMode="auto">
          <a:xfrm>
            <a:off x="533400" y="3133725"/>
            <a:ext cx="8077200" cy="1588"/>
          </a:xfrm>
          <a:prstGeom prst="straightConnector1">
            <a:avLst/>
          </a:prstGeom>
          <a:noFill/>
          <a:ln w="76200" algn="ctr">
            <a:solidFill>
              <a:srgbClr val="00206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4103" name="Straight Connector 26"/>
          <p:cNvCxnSpPr>
            <a:cxnSpLocks noChangeShapeType="1"/>
          </p:cNvCxnSpPr>
          <p:nvPr/>
        </p:nvCxnSpPr>
        <p:spPr bwMode="auto">
          <a:xfrm rot="5400000">
            <a:off x="4037807" y="3134519"/>
            <a:ext cx="762000" cy="1587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4104" name="Straight Connector 27"/>
          <p:cNvCxnSpPr>
            <a:cxnSpLocks noChangeShapeType="1"/>
          </p:cNvCxnSpPr>
          <p:nvPr/>
        </p:nvCxnSpPr>
        <p:spPr bwMode="auto">
          <a:xfrm rot="5400000">
            <a:off x="5257007" y="3132931"/>
            <a:ext cx="762000" cy="1587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4105" name="Straight Connector 28"/>
          <p:cNvCxnSpPr>
            <a:cxnSpLocks noChangeShapeType="1"/>
          </p:cNvCxnSpPr>
          <p:nvPr/>
        </p:nvCxnSpPr>
        <p:spPr bwMode="auto">
          <a:xfrm rot="5400000">
            <a:off x="6400007" y="3132931"/>
            <a:ext cx="762000" cy="1587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4106" name="Straight Connector 29"/>
          <p:cNvCxnSpPr>
            <a:cxnSpLocks noChangeShapeType="1"/>
          </p:cNvCxnSpPr>
          <p:nvPr/>
        </p:nvCxnSpPr>
        <p:spPr bwMode="auto">
          <a:xfrm rot="5400000">
            <a:off x="7466807" y="3132931"/>
            <a:ext cx="762000" cy="1587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4107" name="Straight Connector 30"/>
          <p:cNvCxnSpPr>
            <a:cxnSpLocks noChangeShapeType="1"/>
          </p:cNvCxnSpPr>
          <p:nvPr/>
        </p:nvCxnSpPr>
        <p:spPr bwMode="auto">
          <a:xfrm rot="5400000">
            <a:off x="2972594" y="3132931"/>
            <a:ext cx="762000" cy="1588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4108" name="Straight Connector 31"/>
          <p:cNvCxnSpPr>
            <a:cxnSpLocks noChangeShapeType="1"/>
          </p:cNvCxnSpPr>
          <p:nvPr/>
        </p:nvCxnSpPr>
        <p:spPr bwMode="auto">
          <a:xfrm rot="5400000">
            <a:off x="1981994" y="3132931"/>
            <a:ext cx="762000" cy="1588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4109" name="Straight Connector 32"/>
          <p:cNvCxnSpPr>
            <a:cxnSpLocks noChangeShapeType="1"/>
          </p:cNvCxnSpPr>
          <p:nvPr/>
        </p:nvCxnSpPr>
        <p:spPr bwMode="auto">
          <a:xfrm rot="5400000">
            <a:off x="915194" y="3132931"/>
            <a:ext cx="762000" cy="1588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sp>
        <p:nvSpPr>
          <p:cNvPr id="34" name="TextBox 33"/>
          <p:cNvSpPr txBox="1"/>
          <p:nvPr/>
        </p:nvSpPr>
        <p:spPr>
          <a:xfrm>
            <a:off x="4184650" y="1444625"/>
            <a:ext cx="463550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</a:p>
          <a:p>
            <a:pPr algn="ctr"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  <a:p>
            <a:pPr algn="ctr"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22888" y="2219325"/>
            <a:ext cx="7731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503988" y="2219325"/>
            <a:ext cx="8112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570788" y="2219325"/>
            <a:ext cx="8112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48000" y="2228850"/>
            <a:ext cx="6731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57400" y="2228850"/>
            <a:ext cx="7127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90600" y="2219325"/>
            <a:ext cx="7127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62400" y="3514725"/>
            <a:ext cx="966788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</a:p>
          <a:p>
            <a:pPr algn="ctr"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257800" y="3514725"/>
            <a:ext cx="8794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deci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91263" y="3514725"/>
            <a:ext cx="10239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centi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445375" y="3514725"/>
            <a:ext cx="86042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milli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14650" y="3514725"/>
            <a:ext cx="9715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deka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39913" y="3514725"/>
            <a:ext cx="11318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hecto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85838" y="3514725"/>
            <a:ext cx="76676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kilo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81000" y="5876925"/>
            <a:ext cx="85344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#2: Convert 450 milligrams to grams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162800" y="4352925"/>
            <a:ext cx="3460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96000" y="4352925"/>
            <a:ext cx="4048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876800" y="4352925"/>
            <a:ext cx="4048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3</a:t>
            </a:r>
          </a:p>
        </p:txBody>
      </p:sp>
      <p:cxnSp>
        <p:nvCxnSpPr>
          <p:cNvPr id="52" name="Straight Arrow Connector 51"/>
          <p:cNvCxnSpPr>
            <a:cxnSpLocks noChangeShapeType="1"/>
          </p:cNvCxnSpPr>
          <p:nvPr/>
        </p:nvCxnSpPr>
        <p:spPr bwMode="auto">
          <a:xfrm rot="10800000">
            <a:off x="7010400" y="4962525"/>
            <a:ext cx="609600" cy="1588"/>
          </a:xfrm>
          <a:prstGeom prst="straightConnector1">
            <a:avLst/>
          </a:prstGeom>
          <a:noFill/>
          <a:ln w="57150" algn="ctr">
            <a:solidFill>
              <a:srgbClr val="800000"/>
            </a:solidFill>
            <a:round/>
            <a:headEnd/>
            <a:tailEnd type="arrow" w="med" len="med"/>
          </a:ln>
        </p:spPr>
      </p:cxnSp>
      <p:sp>
        <p:nvSpPr>
          <p:cNvPr id="53" name="TextBox 52"/>
          <p:cNvSpPr txBox="1"/>
          <p:nvPr/>
        </p:nvSpPr>
        <p:spPr>
          <a:xfrm>
            <a:off x="7675563" y="4657725"/>
            <a:ext cx="132600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450 mg</a:t>
            </a:r>
          </a:p>
        </p:txBody>
      </p:sp>
      <p:cxnSp>
        <p:nvCxnSpPr>
          <p:cNvPr id="54" name="Straight Arrow Connector 53"/>
          <p:cNvCxnSpPr>
            <a:cxnSpLocks noChangeShapeType="1"/>
          </p:cNvCxnSpPr>
          <p:nvPr/>
        </p:nvCxnSpPr>
        <p:spPr bwMode="auto">
          <a:xfrm rot="10800000">
            <a:off x="5943600" y="4962525"/>
            <a:ext cx="609600" cy="1588"/>
          </a:xfrm>
          <a:prstGeom prst="straightConnector1">
            <a:avLst/>
          </a:prstGeom>
          <a:noFill/>
          <a:ln w="57150" algn="ctr">
            <a:solidFill>
              <a:srgbClr val="800000"/>
            </a:solidFill>
            <a:round/>
            <a:headEnd/>
            <a:tailEnd type="arrow" w="med" len="med"/>
          </a:ln>
        </p:spPr>
      </p:cxnSp>
      <p:cxnSp>
        <p:nvCxnSpPr>
          <p:cNvPr id="55" name="Straight Arrow Connector 54"/>
          <p:cNvCxnSpPr>
            <a:cxnSpLocks noChangeShapeType="1"/>
          </p:cNvCxnSpPr>
          <p:nvPr/>
        </p:nvCxnSpPr>
        <p:spPr bwMode="auto">
          <a:xfrm rot="10800000">
            <a:off x="4724400" y="4962525"/>
            <a:ext cx="609600" cy="1588"/>
          </a:xfrm>
          <a:prstGeom prst="straightConnector1">
            <a:avLst/>
          </a:prstGeom>
          <a:noFill/>
          <a:ln w="57150" algn="ctr">
            <a:solidFill>
              <a:srgbClr val="800000"/>
            </a:solidFill>
            <a:round/>
            <a:headEnd/>
            <a:tailEnd type="arrow" w="med" len="med"/>
          </a:ln>
        </p:spPr>
      </p:cxnSp>
      <p:sp>
        <p:nvSpPr>
          <p:cNvPr id="56" name="TextBox 55"/>
          <p:cNvSpPr txBox="1"/>
          <p:nvPr/>
        </p:nvSpPr>
        <p:spPr>
          <a:xfrm>
            <a:off x="1219200" y="4657725"/>
            <a:ext cx="289855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450 mg = 0.450 g</a:t>
            </a:r>
          </a:p>
        </p:txBody>
      </p:sp>
    </p:spTree>
    <p:extLst>
      <p:ext uri="{BB962C8B-B14F-4D97-AF65-F5344CB8AC3E}">
        <p14:creationId xmlns:p14="http://schemas.microsoft.com/office/powerpoint/2010/main" val="18115829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  <p:bldP spid="51" grpId="0"/>
      <p:bldP spid="53" grpId="0"/>
      <p:bldP spid="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250" y="847165"/>
            <a:ext cx="7848600" cy="685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Metric Conversions</a:t>
            </a:r>
          </a:p>
        </p:txBody>
      </p:sp>
      <p:graphicFrame>
        <p:nvGraphicFramePr>
          <p:cNvPr id="512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98236"/>
              </p:ext>
            </p:extLst>
          </p:nvPr>
        </p:nvGraphicFramePr>
        <p:xfrm>
          <a:off x="17650" y="130436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0" y="130436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19"/>
          <p:cNvSpPr>
            <a:spLocks noChangeArrowheads="1"/>
          </p:cNvSpPr>
          <p:nvPr/>
        </p:nvSpPr>
        <p:spPr bwMode="auto">
          <a:xfrm>
            <a:off x="17650" y="152344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5126" name="Straight Arrow Connector 23"/>
          <p:cNvCxnSpPr>
            <a:cxnSpLocks noChangeShapeType="1"/>
          </p:cNvCxnSpPr>
          <p:nvPr/>
        </p:nvCxnSpPr>
        <p:spPr bwMode="auto">
          <a:xfrm>
            <a:off x="551050" y="3209365"/>
            <a:ext cx="8077200" cy="1588"/>
          </a:xfrm>
          <a:prstGeom prst="straightConnector1">
            <a:avLst/>
          </a:prstGeom>
          <a:noFill/>
          <a:ln w="76200" algn="ctr">
            <a:solidFill>
              <a:srgbClr val="00206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5127" name="Straight Connector 26"/>
          <p:cNvCxnSpPr>
            <a:cxnSpLocks noChangeShapeType="1"/>
          </p:cNvCxnSpPr>
          <p:nvPr/>
        </p:nvCxnSpPr>
        <p:spPr bwMode="auto">
          <a:xfrm rot="5400000">
            <a:off x="4131657" y="3210159"/>
            <a:ext cx="762000" cy="1587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5128" name="Straight Connector 27"/>
          <p:cNvCxnSpPr>
            <a:cxnSpLocks noChangeShapeType="1"/>
          </p:cNvCxnSpPr>
          <p:nvPr/>
        </p:nvCxnSpPr>
        <p:spPr bwMode="auto">
          <a:xfrm rot="5400000">
            <a:off x="5274657" y="3208571"/>
            <a:ext cx="762000" cy="1587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5129" name="Straight Connector 28"/>
          <p:cNvCxnSpPr>
            <a:cxnSpLocks noChangeShapeType="1"/>
          </p:cNvCxnSpPr>
          <p:nvPr/>
        </p:nvCxnSpPr>
        <p:spPr bwMode="auto">
          <a:xfrm rot="5400000">
            <a:off x="6417657" y="3208571"/>
            <a:ext cx="762000" cy="1587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5130" name="Straight Connector 29"/>
          <p:cNvCxnSpPr>
            <a:cxnSpLocks noChangeShapeType="1"/>
          </p:cNvCxnSpPr>
          <p:nvPr/>
        </p:nvCxnSpPr>
        <p:spPr bwMode="auto">
          <a:xfrm rot="5400000">
            <a:off x="7484457" y="3208571"/>
            <a:ext cx="762000" cy="1587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5131" name="Straight Connector 30"/>
          <p:cNvCxnSpPr>
            <a:cxnSpLocks noChangeShapeType="1"/>
          </p:cNvCxnSpPr>
          <p:nvPr/>
        </p:nvCxnSpPr>
        <p:spPr bwMode="auto">
          <a:xfrm rot="5400000">
            <a:off x="2990244" y="3208571"/>
            <a:ext cx="762000" cy="1588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5132" name="Straight Connector 31"/>
          <p:cNvCxnSpPr>
            <a:cxnSpLocks noChangeShapeType="1"/>
          </p:cNvCxnSpPr>
          <p:nvPr/>
        </p:nvCxnSpPr>
        <p:spPr bwMode="auto">
          <a:xfrm rot="5400000">
            <a:off x="1923444" y="3208571"/>
            <a:ext cx="762000" cy="1588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5133" name="Straight Connector 32"/>
          <p:cNvCxnSpPr>
            <a:cxnSpLocks noChangeShapeType="1"/>
          </p:cNvCxnSpPr>
          <p:nvPr/>
        </p:nvCxnSpPr>
        <p:spPr bwMode="auto">
          <a:xfrm rot="5400000">
            <a:off x="856644" y="3208571"/>
            <a:ext cx="762000" cy="1588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sp>
        <p:nvSpPr>
          <p:cNvPr id="34" name="TextBox 33"/>
          <p:cNvSpPr txBox="1"/>
          <p:nvPr/>
        </p:nvSpPr>
        <p:spPr>
          <a:xfrm>
            <a:off x="4278500" y="1520265"/>
            <a:ext cx="463550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</a:p>
          <a:p>
            <a:pPr algn="ctr"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  <a:p>
            <a:pPr algn="ctr"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40538" y="2294965"/>
            <a:ext cx="7731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521638" y="2294965"/>
            <a:ext cx="8112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588438" y="2294965"/>
            <a:ext cx="8112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65650" y="2304490"/>
            <a:ext cx="6731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98850" y="2304490"/>
            <a:ext cx="7127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32050" y="2294965"/>
            <a:ext cx="7127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03863" y="3590365"/>
            <a:ext cx="966787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</a:p>
          <a:p>
            <a:pPr algn="ctr"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275450" y="3590365"/>
            <a:ext cx="8794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deci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08913" y="3590365"/>
            <a:ext cx="10239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centi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463025" y="3590365"/>
            <a:ext cx="86042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milli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32300" y="3590365"/>
            <a:ext cx="9715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deka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57563" y="3590365"/>
            <a:ext cx="11318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</a:rPr>
              <a:t>hecto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03488" y="3590365"/>
            <a:ext cx="76676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kilo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98650" y="5952565"/>
            <a:ext cx="85344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#3: Convert 20 kilograms to milligrams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98650" y="4657165"/>
            <a:ext cx="102303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kg</a:t>
            </a:r>
          </a:p>
        </p:txBody>
      </p:sp>
      <p:cxnSp>
        <p:nvCxnSpPr>
          <p:cNvPr id="50" name="Straight Arrow Connector 49"/>
          <p:cNvCxnSpPr>
            <a:cxnSpLocks noChangeShapeType="1"/>
          </p:cNvCxnSpPr>
          <p:nvPr/>
        </p:nvCxnSpPr>
        <p:spPr bwMode="auto">
          <a:xfrm>
            <a:off x="1694050" y="4961965"/>
            <a:ext cx="609600" cy="1588"/>
          </a:xfrm>
          <a:prstGeom prst="straightConnector1">
            <a:avLst/>
          </a:prstGeom>
          <a:noFill/>
          <a:ln w="57150" algn="ctr">
            <a:solidFill>
              <a:srgbClr val="800000"/>
            </a:solidFill>
            <a:round/>
            <a:headEnd/>
            <a:tailEnd type="arrow" w="med" len="med"/>
          </a:ln>
        </p:spPr>
      </p:cxnSp>
      <p:cxnSp>
        <p:nvCxnSpPr>
          <p:cNvPr id="51" name="Straight Arrow Connector 50"/>
          <p:cNvCxnSpPr>
            <a:cxnSpLocks noChangeShapeType="1"/>
          </p:cNvCxnSpPr>
          <p:nvPr/>
        </p:nvCxnSpPr>
        <p:spPr bwMode="auto">
          <a:xfrm>
            <a:off x="2684650" y="4961965"/>
            <a:ext cx="609600" cy="1588"/>
          </a:xfrm>
          <a:prstGeom prst="straightConnector1">
            <a:avLst/>
          </a:prstGeom>
          <a:noFill/>
          <a:ln w="57150" algn="ctr">
            <a:solidFill>
              <a:srgbClr val="800000"/>
            </a:solidFill>
            <a:round/>
            <a:headEnd/>
            <a:tailEnd type="arrow" w="med" len="med"/>
          </a:ln>
        </p:spPr>
      </p:cxnSp>
      <p:cxnSp>
        <p:nvCxnSpPr>
          <p:cNvPr id="52" name="Straight Arrow Connector 51"/>
          <p:cNvCxnSpPr>
            <a:cxnSpLocks noChangeShapeType="1"/>
          </p:cNvCxnSpPr>
          <p:nvPr/>
        </p:nvCxnSpPr>
        <p:spPr bwMode="auto">
          <a:xfrm>
            <a:off x="3675250" y="4961965"/>
            <a:ext cx="609600" cy="1588"/>
          </a:xfrm>
          <a:prstGeom prst="straightConnector1">
            <a:avLst/>
          </a:prstGeom>
          <a:noFill/>
          <a:ln w="57150" algn="ctr">
            <a:solidFill>
              <a:srgbClr val="800000"/>
            </a:solidFill>
            <a:round/>
            <a:headEnd/>
            <a:tailEnd type="arrow" w="med" len="med"/>
          </a:ln>
        </p:spPr>
      </p:cxnSp>
      <p:cxnSp>
        <p:nvCxnSpPr>
          <p:cNvPr id="53" name="Straight Arrow Connector 52"/>
          <p:cNvCxnSpPr>
            <a:cxnSpLocks noChangeShapeType="1"/>
          </p:cNvCxnSpPr>
          <p:nvPr/>
        </p:nvCxnSpPr>
        <p:spPr bwMode="auto">
          <a:xfrm>
            <a:off x="4742050" y="4961965"/>
            <a:ext cx="609600" cy="1588"/>
          </a:xfrm>
          <a:prstGeom prst="straightConnector1">
            <a:avLst/>
          </a:prstGeom>
          <a:noFill/>
          <a:ln w="57150" algn="ctr">
            <a:solidFill>
              <a:srgbClr val="800000"/>
            </a:solidFill>
            <a:round/>
            <a:headEnd/>
            <a:tailEnd type="arrow" w="med" len="med"/>
          </a:ln>
        </p:spPr>
      </p:cxnSp>
      <p:cxnSp>
        <p:nvCxnSpPr>
          <p:cNvPr id="54" name="Straight Arrow Connector 53"/>
          <p:cNvCxnSpPr>
            <a:cxnSpLocks noChangeShapeType="1"/>
          </p:cNvCxnSpPr>
          <p:nvPr/>
        </p:nvCxnSpPr>
        <p:spPr bwMode="auto">
          <a:xfrm>
            <a:off x="5885050" y="4961965"/>
            <a:ext cx="609600" cy="1588"/>
          </a:xfrm>
          <a:prstGeom prst="straightConnector1">
            <a:avLst/>
          </a:prstGeom>
          <a:noFill/>
          <a:ln w="57150" algn="ctr">
            <a:solidFill>
              <a:srgbClr val="800000"/>
            </a:solidFill>
            <a:round/>
            <a:headEnd/>
            <a:tailEnd type="arrow" w="med" len="med"/>
          </a:ln>
        </p:spPr>
      </p:cxnSp>
      <p:cxnSp>
        <p:nvCxnSpPr>
          <p:cNvPr id="55" name="Straight Arrow Connector 54"/>
          <p:cNvCxnSpPr>
            <a:cxnSpLocks noChangeShapeType="1"/>
          </p:cNvCxnSpPr>
          <p:nvPr/>
        </p:nvCxnSpPr>
        <p:spPr bwMode="auto">
          <a:xfrm>
            <a:off x="7104250" y="4960378"/>
            <a:ext cx="609600" cy="1587"/>
          </a:xfrm>
          <a:prstGeom prst="straightConnector1">
            <a:avLst/>
          </a:prstGeom>
          <a:noFill/>
          <a:ln w="57150" algn="ctr">
            <a:solidFill>
              <a:srgbClr val="800000"/>
            </a:solidFill>
            <a:round/>
            <a:headEnd/>
            <a:tailEnd type="arrow" w="med" len="med"/>
          </a:ln>
        </p:spPr>
      </p:cxnSp>
      <p:sp>
        <p:nvSpPr>
          <p:cNvPr id="56" name="TextBox 55"/>
          <p:cNvSpPr txBox="1"/>
          <p:nvPr/>
        </p:nvSpPr>
        <p:spPr>
          <a:xfrm>
            <a:off x="1770250" y="4438090"/>
            <a:ext cx="3460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760850" y="4428565"/>
            <a:ext cx="4048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675250" y="4428565"/>
            <a:ext cx="4048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742050" y="4438090"/>
            <a:ext cx="4048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4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885050" y="4438090"/>
            <a:ext cx="4048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5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104250" y="4438090"/>
            <a:ext cx="4048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6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227450" y="5342965"/>
            <a:ext cx="374173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kg = 20 000 000 mg</a:t>
            </a:r>
          </a:p>
        </p:txBody>
      </p:sp>
    </p:spTree>
    <p:extLst>
      <p:ext uri="{BB962C8B-B14F-4D97-AF65-F5344CB8AC3E}">
        <p14:creationId xmlns:p14="http://schemas.microsoft.com/office/powerpoint/2010/main" val="24596059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6" grpId="0"/>
      <p:bldP spid="58" grpId="0"/>
      <p:bldP spid="59" grpId="0"/>
      <p:bldP spid="60" grpId="0"/>
      <p:bldP spid="61" grpId="0"/>
      <p:bldP spid="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use scientific notation to express numbers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Essential </a:t>
            </a:r>
            <a:endParaRPr lang="en-US" sz="2400" dirty="0" smtClean="0"/>
          </a:p>
          <a:p>
            <a:r>
              <a:rPr lang="en-US" sz="2400" dirty="0" smtClean="0"/>
              <a:t>Question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94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List of Physical Consta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3136" y="152400"/>
            <a:ext cx="5874706" cy="640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93796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685800" y="1676400"/>
            <a:ext cx="7940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In science, we deal with some very </a:t>
            </a:r>
            <a:r>
              <a:rPr lang="en-US" sz="3200" u="sng" dirty="0">
                <a:solidFill>
                  <a:schemeClr val="accent4">
                    <a:lumMod val="10000"/>
                  </a:schemeClr>
                </a:solidFill>
              </a:rPr>
              <a:t>LARGE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 numbers: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2102335" y="2503394"/>
            <a:ext cx="495520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dirty="0">
                <a:solidFill>
                  <a:srgbClr val="800000"/>
                </a:solidFill>
              </a:rPr>
              <a:t>1 mole = </a:t>
            </a:r>
            <a:endParaRPr lang="en-US" sz="2800" dirty="0" smtClean="0">
              <a:solidFill>
                <a:srgbClr val="800000"/>
              </a:solidFill>
            </a:endParaRPr>
          </a:p>
          <a:p>
            <a:pPr algn="ctr" eaLnBrk="1" hangingPunct="1"/>
            <a:r>
              <a:rPr lang="en-US" sz="2800" dirty="0" smtClean="0">
                <a:solidFill>
                  <a:srgbClr val="800000"/>
                </a:solidFill>
              </a:rPr>
              <a:t>602000000000000000000000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609600" y="3810000"/>
            <a:ext cx="7940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In science, we deal with some very </a:t>
            </a:r>
            <a:r>
              <a:rPr lang="en-US" sz="3200" u="sng" dirty="0">
                <a:solidFill>
                  <a:schemeClr val="accent4">
                    <a:lumMod val="10000"/>
                  </a:schemeClr>
                </a:solidFill>
              </a:rPr>
              <a:t>SMALL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 numbers: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0" y="495300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dirty="0">
                <a:solidFill>
                  <a:srgbClr val="800000"/>
                </a:solidFill>
              </a:rPr>
              <a:t>Mass of an electron </a:t>
            </a:r>
            <a:r>
              <a:rPr lang="en-US" sz="2800" dirty="0" smtClean="0">
                <a:solidFill>
                  <a:srgbClr val="800000"/>
                </a:solidFill>
              </a:rPr>
              <a:t>= 0.000000000000000000000000000000091 </a:t>
            </a:r>
            <a:r>
              <a:rPr lang="en-US" sz="2800" dirty="0">
                <a:solidFill>
                  <a:srgbClr val="800000"/>
                </a:solidFill>
              </a:rPr>
              <a:t>kg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27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822325" y="606425"/>
            <a:ext cx="7712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10000"/>
                  </a:schemeClr>
                </a:solidFill>
              </a:rPr>
              <a:t>Imagine the difficulty of calculating the mass of 1 mole of electrons!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010713" y="2075329"/>
            <a:ext cx="72188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800000"/>
                </a:solidFill>
              </a:rPr>
              <a:t>0.000000000000000000000000000000091 kg</a:t>
            </a:r>
          </a:p>
          <a:p>
            <a:pPr eaLnBrk="1" hangingPunct="1"/>
            <a:r>
              <a:rPr lang="en-US" sz="2800" b="1" u="sng" dirty="0">
                <a:solidFill>
                  <a:srgbClr val="800000"/>
                </a:solidFill>
              </a:rPr>
              <a:t>             x 602000000000000000000000</a:t>
            </a:r>
            <a:endParaRPr lang="en-US" sz="2800" b="1" dirty="0">
              <a:solidFill>
                <a:srgbClr val="800000"/>
              </a:solidFill>
            </a:endParaRPr>
          </a:p>
          <a:p>
            <a:pPr eaLnBrk="1" hangingPunct="1"/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081869" y="2922869"/>
            <a:ext cx="70765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</a:rPr>
              <a:t>???????????????????????????????????</a:t>
            </a:r>
          </a:p>
        </p:txBody>
      </p:sp>
    </p:spTree>
    <p:extLst>
      <p:ext uri="{BB962C8B-B14F-4D97-AF65-F5344CB8AC3E}">
        <p14:creationId xmlns:p14="http://schemas.microsoft.com/office/powerpoint/2010/main" val="33097795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1494" y="99675"/>
            <a:ext cx="6708356" cy="3302431"/>
          </a:xfrm>
        </p:spPr>
        <p:txBody>
          <a:bodyPr>
            <a:noAutofit/>
          </a:bodyPr>
          <a:lstStyle/>
          <a:p>
            <a:pPr>
              <a:spcBef>
                <a:spcPts val="432"/>
              </a:spcBef>
              <a:spcAft>
                <a:spcPts val="600"/>
              </a:spcAft>
            </a:pPr>
            <a:r>
              <a:rPr lang="en-US" sz="3600" i="1" dirty="0" smtClean="0">
                <a:latin typeface="+mj-lt"/>
              </a:rPr>
              <a:t>International System of Units </a:t>
            </a:r>
            <a:r>
              <a:rPr lang="en-US" sz="3600" i="1" dirty="0">
                <a:latin typeface="+mj-lt"/>
              </a:rPr>
              <a:t>(SI)</a:t>
            </a:r>
          </a:p>
          <a:p>
            <a:pPr>
              <a:spcBef>
                <a:spcPts val="432"/>
              </a:spcBef>
              <a:spcAft>
                <a:spcPts val="600"/>
              </a:spcAft>
            </a:pPr>
            <a:r>
              <a:rPr lang="en-US" sz="3600" dirty="0" smtClean="0">
                <a:latin typeface="+mj-lt"/>
              </a:rPr>
              <a:t>7 </a:t>
            </a:r>
            <a:r>
              <a:rPr lang="en-US" sz="3600" b="1" u="sng" dirty="0" smtClean="0">
                <a:latin typeface="+mj-lt"/>
              </a:rPr>
              <a:t>SI base units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smtClean="0">
                <a:latin typeface="+mj-lt"/>
              </a:rPr>
              <a:t>(you need to know 5)</a:t>
            </a:r>
          </a:p>
          <a:p>
            <a:pPr lvl="1">
              <a:spcBef>
                <a:spcPts val="432"/>
              </a:spcBef>
              <a:spcAft>
                <a:spcPts val="600"/>
              </a:spcAft>
            </a:pPr>
            <a:r>
              <a:rPr lang="en-US" sz="3200" i="1" dirty="0"/>
              <a:t>Mass – </a:t>
            </a:r>
            <a:r>
              <a:rPr lang="it-IT" sz="3200" b="1" u="sng" dirty="0" smtClean="0"/>
              <a:t>kilogram</a:t>
            </a:r>
            <a:endParaRPr lang="it-IT" sz="3200" b="1" u="sng" dirty="0"/>
          </a:p>
          <a:p>
            <a:pPr lvl="1">
              <a:spcBef>
                <a:spcPts val="432"/>
              </a:spcBef>
              <a:spcAft>
                <a:spcPts val="600"/>
              </a:spcAft>
            </a:pPr>
            <a:r>
              <a:rPr lang="en-US" sz="3200" i="1" dirty="0" smtClean="0"/>
              <a:t>Time</a:t>
            </a:r>
            <a:r>
              <a:rPr lang="en-US" sz="3200" dirty="0" smtClean="0"/>
              <a:t> – </a:t>
            </a:r>
            <a:r>
              <a:rPr lang="en-US" sz="3200" b="1" u="sng" dirty="0" smtClean="0"/>
              <a:t>second</a:t>
            </a:r>
          </a:p>
          <a:p>
            <a:pPr lvl="1">
              <a:spcBef>
                <a:spcPts val="432"/>
              </a:spcBef>
              <a:spcAft>
                <a:spcPts val="600"/>
              </a:spcAft>
            </a:pPr>
            <a:r>
              <a:rPr lang="en-US" sz="3200" i="1" dirty="0" smtClean="0"/>
              <a:t>Length</a:t>
            </a:r>
            <a:r>
              <a:rPr lang="en-US" sz="3200" dirty="0" smtClean="0"/>
              <a:t> – </a:t>
            </a:r>
            <a:r>
              <a:rPr lang="en-US" sz="3200" b="1" u="sng" dirty="0" smtClean="0"/>
              <a:t>meter</a:t>
            </a:r>
            <a:endParaRPr lang="en-US" sz="3200" b="1" u="sng" dirty="0"/>
          </a:p>
          <a:p>
            <a:pPr lvl="1">
              <a:spcBef>
                <a:spcPts val="432"/>
              </a:spcBef>
              <a:spcAft>
                <a:spcPts val="600"/>
              </a:spcAft>
            </a:pPr>
            <a:r>
              <a:rPr lang="en-US" sz="3200" i="1" dirty="0" smtClean="0"/>
              <a:t>Amount of substance – </a:t>
            </a:r>
            <a:r>
              <a:rPr lang="en-US" sz="3200" b="1" i="1" u="sng" dirty="0" smtClean="0"/>
              <a:t>mole</a:t>
            </a:r>
            <a:endParaRPr lang="en-US" sz="3200" b="1" i="1" u="sng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674125"/>
              </p:ext>
            </p:extLst>
          </p:nvPr>
        </p:nvGraphicFramePr>
        <p:xfrm>
          <a:off x="1633817" y="3597088"/>
          <a:ext cx="6185647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657"/>
                <a:gridCol w="1792432"/>
                <a:gridCol w="1581558"/>
              </a:tblGrid>
              <a:tr h="3378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Physical quantity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Abbreviation</a:t>
                      </a:r>
                      <a:endParaRPr lang="en-US" sz="2000" dirty="0"/>
                    </a:p>
                  </a:txBody>
                  <a:tcPr/>
                </a:tc>
              </a:tr>
              <a:tr h="3378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kilogram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kg</a:t>
                      </a:r>
                      <a:endParaRPr lang="en-US" sz="2000" dirty="0"/>
                    </a:p>
                  </a:txBody>
                  <a:tcPr/>
                </a:tc>
              </a:tr>
              <a:tr h="3378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Length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meter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</a:t>
                      </a:r>
                      <a:endParaRPr lang="en-US" sz="2000" dirty="0"/>
                    </a:p>
                  </a:txBody>
                  <a:tcPr/>
                </a:tc>
              </a:tr>
              <a:tr h="3378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</a:tr>
              <a:tr h="3378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Temperature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Kelvin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</a:t>
                      </a:r>
                      <a:endParaRPr lang="en-US" sz="2000" dirty="0"/>
                    </a:p>
                  </a:txBody>
                  <a:tcPr/>
                </a:tc>
              </a:tr>
              <a:tr h="3378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Amount of substance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mol</a:t>
                      </a:r>
                      <a:endParaRPr lang="en-US" sz="2000" dirty="0"/>
                    </a:p>
                  </a:txBody>
                  <a:tcPr/>
                </a:tc>
              </a:tr>
              <a:tr h="3378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Electric</a:t>
                      </a:r>
                      <a:r>
                        <a:rPr lang="en-US" sz="2000" baseline="0" dirty="0" smtClean="0"/>
                        <a:t> current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ampere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amp</a:t>
                      </a:r>
                      <a:endParaRPr lang="en-US" sz="2000" dirty="0"/>
                    </a:p>
                  </a:txBody>
                  <a:tcPr/>
                </a:tc>
              </a:tr>
              <a:tr h="3378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Luminous intensity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candela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cd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633817" y="3597088"/>
            <a:ext cx="6185647" cy="2359959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59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023782"/>
            <a:ext cx="7290055" cy="34626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A method of representing very large or very small numbers in the form:</a:t>
            </a:r>
          </a:p>
          <a:p>
            <a:pPr marL="457200" indent="-457200"/>
            <a:r>
              <a:rPr lang="en-US" sz="3200" dirty="0"/>
              <a:t>		      </a:t>
            </a:r>
            <a:r>
              <a:rPr lang="en-US" sz="3200" dirty="0">
                <a:solidFill>
                  <a:srgbClr val="800000"/>
                </a:solidFill>
              </a:rPr>
              <a:t>M x 10</a:t>
            </a:r>
            <a:r>
              <a:rPr lang="en-US" sz="3200" baseline="30000" dirty="0">
                <a:solidFill>
                  <a:srgbClr val="800000"/>
                </a:solidFill>
              </a:rPr>
              <a:t>n</a:t>
            </a:r>
          </a:p>
          <a:p>
            <a:pPr marL="0" indent="0">
              <a:buClr>
                <a:schemeClr val="accent4">
                  <a:lumMod val="10000"/>
                </a:schemeClr>
              </a:buClr>
              <a:buNone/>
            </a:pPr>
            <a:r>
              <a:rPr lang="en-US" sz="3200" dirty="0"/>
              <a:t> </a:t>
            </a:r>
            <a:endParaRPr lang="en-US" sz="3200" dirty="0" smtClean="0"/>
          </a:p>
          <a:p>
            <a:pPr>
              <a:buClr>
                <a:schemeClr val="accent4">
                  <a:lumMod val="10000"/>
                </a:schemeClr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800000"/>
                </a:solidFill>
              </a:rPr>
              <a:t>M</a:t>
            </a:r>
            <a:r>
              <a:rPr lang="en-US" sz="3200" dirty="0" smtClean="0"/>
              <a:t>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is a number between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800000"/>
                </a:solidFill>
              </a:rPr>
              <a:t>1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and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800000"/>
                </a:solidFill>
              </a:rPr>
              <a:t>10</a:t>
            </a:r>
          </a:p>
          <a:p>
            <a:pPr>
              <a:buClr>
                <a:schemeClr val="accent4">
                  <a:lumMod val="10000"/>
                </a:schemeClr>
              </a:buClr>
              <a:buFont typeface="Wingdings" pitchFamily="2" charset="2"/>
              <a:buChar char="Ø"/>
            </a:pPr>
            <a:r>
              <a:rPr lang="en-US" sz="3200" dirty="0"/>
              <a:t> </a:t>
            </a:r>
            <a:r>
              <a:rPr lang="en-US" sz="3200" dirty="0">
                <a:solidFill>
                  <a:srgbClr val="800000"/>
                </a:solidFill>
              </a:rPr>
              <a:t>n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is an integer</a:t>
            </a:r>
          </a:p>
          <a:p>
            <a:pPr marL="0" indent="0">
              <a:buNone/>
            </a:pPr>
            <a:r>
              <a:rPr lang="en-US" sz="32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4871770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2125663" y="814386"/>
            <a:ext cx="39322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4800" b="1" dirty="0">
                <a:solidFill>
                  <a:srgbClr val="800000"/>
                </a:solidFill>
              </a:rPr>
              <a:t>2 500 000 </a:t>
            </a:r>
            <a:r>
              <a:rPr lang="en-US" sz="4800" b="1" dirty="0" smtClean="0">
                <a:solidFill>
                  <a:srgbClr val="800000"/>
                </a:solidFill>
              </a:rPr>
              <a:t>000</a:t>
            </a:r>
            <a:endParaRPr lang="en-US" sz="4800" b="1" dirty="0">
              <a:solidFill>
                <a:srgbClr val="800000"/>
              </a:solidFill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457200" y="2362200"/>
            <a:ext cx="7665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#1: Insert an understood decimal point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5811364" y="417630"/>
            <a:ext cx="609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0" b="1" dirty="0"/>
              <a:t>.</a:t>
            </a:r>
          </a:p>
        </p:txBody>
      </p:sp>
      <p:sp>
        <p:nvSpPr>
          <p:cNvPr id="87045" name="AutoShape 5"/>
          <p:cNvSpPr>
            <a:spLocks noChangeArrowheads="1"/>
          </p:cNvSpPr>
          <p:nvPr/>
        </p:nvSpPr>
        <p:spPr bwMode="auto">
          <a:xfrm rot="11089825">
            <a:off x="5616568" y="1447684"/>
            <a:ext cx="284315" cy="144038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457200" y="2971800"/>
            <a:ext cx="830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#2: Decide where the decimal must end     </a:t>
            </a:r>
          </a:p>
          <a:p>
            <a:pPr eaLnBrk="1" hangingPunct="1"/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up so that one number is to its left</a:t>
            </a:r>
          </a:p>
        </p:txBody>
      </p:sp>
      <p:sp>
        <p:nvSpPr>
          <p:cNvPr id="87047" name="AutoShape 7"/>
          <p:cNvSpPr>
            <a:spLocks noChangeArrowheads="1"/>
          </p:cNvSpPr>
          <p:nvPr/>
        </p:nvSpPr>
        <p:spPr bwMode="auto">
          <a:xfrm>
            <a:off x="2562067" y="522861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7048" name="AutoShape 8"/>
          <p:cNvSpPr>
            <a:spLocks noChangeArrowheads="1"/>
          </p:cNvSpPr>
          <p:nvPr/>
        </p:nvSpPr>
        <p:spPr bwMode="auto">
          <a:xfrm rot="11089825">
            <a:off x="5296295" y="1450770"/>
            <a:ext cx="284315" cy="144038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AutoShape 9"/>
          <p:cNvSpPr>
            <a:spLocks noChangeArrowheads="1"/>
          </p:cNvSpPr>
          <p:nvPr/>
        </p:nvSpPr>
        <p:spPr bwMode="auto">
          <a:xfrm rot="11089825">
            <a:off x="4963499" y="1447684"/>
            <a:ext cx="284315" cy="144038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AutoShape 10"/>
          <p:cNvSpPr>
            <a:spLocks noChangeArrowheads="1"/>
          </p:cNvSpPr>
          <p:nvPr/>
        </p:nvSpPr>
        <p:spPr bwMode="auto">
          <a:xfrm rot="11089825">
            <a:off x="4503983" y="1436914"/>
            <a:ext cx="284315" cy="144038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1" name="AutoShape 11"/>
          <p:cNvSpPr>
            <a:spLocks noChangeArrowheads="1"/>
          </p:cNvSpPr>
          <p:nvPr/>
        </p:nvSpPr>
        <p:spPr bwMode="auto">
          <a:xfrm rot="11089825">
            <a:off x="4171187" y="1451580"/>
            <a:ext cx="284315" cy="144038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2" name="AutoShape 12"/>
          <p:cNvSpPr>
            <a:spLocks noChangeArrowheads="1"/>
          </p:cNvSpPr>
          <p:nvPr/>
        </p:nvSpPr>
        <p:spPr bwMode="auto">
          <a:xfrm rot="11089825">
            <a:off x="3833236" y="1451581"/>
            <a:ext cx="284315" cy="144038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3" name="AutoShape 13"/>
          <p:cNvSpPr>
            <a:spLocks noChangeArrowheads="1"/>
          </p:cNvSpPr>
          <p:nvPr/>
        </p:nvSpPr>
        <p:spPr bwMode="auto">
          <a:xfrm rot="11089825">
            <a:off x="3336876" y="1451581"/>
            <a:ext cx="284315" cy="144038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4" name="AutoShape 14"/>
          <p:cNvSpPr>
            <a:spLocks noChangeArrowheads="1"/>
          </p:cNvSpPr>
          <p:nvPr/>
        </p:nvSpPr>
        <p:spPr bwMode="auto">
          <a:xfrm rot="11089825">
            <a:off x="3028981" y="1451582"/>
            <a:ext cx="284315" cy="144038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5" name="AutoShape 15"/>
          <p:cNvSpPr>
            <a:spLocks noChangeArrowheads="1"/>
          </p:cNvSpPr>
          <p:nvPr/>
        </p:nvSpPr>
        <p:spPr bwMode="auto">
          <a:xfrm rot="11089825">
            <a:off x="2681927" y="1451583"/>
            <a:ext cx="284315" cy="144038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457200" y="4038600"/>
            <a:ext cx="830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#3: Count how many places you bounce </a:t>
            </a:r>
          </a:p>
          <a:p>
            <a:pPr eaLnBrk="1" hangingPunct="1"/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the decimal point</a:t>
            </a: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5649732" y="1552572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5278464" y="153828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4964681" y="1554813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4507481" y="1563644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4</a:t>
            </a:r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4196397" y="1563644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5</a:t>
            </a:r>
          </a:p>
        </p:txBody>
      </p:sp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3854817" y="1564346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6</a:t>
            </a:r>
          </a:p>
        </p:txBody>
      </p:sp>
      <p:sp>
        <p:nvSpPr>
          <p:cNvPr id="87063" name="Text Box 23"/>
          <p:cNvSpPr txBox="1">
            <a:spLocks noChangeArrowheads="1"/>
          </p:cNvSpPr>
          <p:nvPr/>
        </p:nvSpPr>
        <p:spPr bwMode="auto">
          <a:xfrm>
            <a:off x="3330151" y="1554813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7</a:t>
            </a:r>
          </a:p>
        </p:txBody>
      </p:sp>
      <p:sp>
        <p:nvSpPr>
          <p:cNvPr id="87064" name="Text Box 24"/>
          <p:cNvSpPr txBox="1">
            <a:spLocks noChangeArrowheads="1"/>
          </p:cNvSpPr>
          <p:nvPr/>
        </p:nvSpPr>
        <p:spPr bwMode="auto">
          <a:xfrm>
            <a:off x="3048000" y="1558451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8</a:t>
            </a:r>
          </a:p>
        </p:txBody>
      </p:sp>
      <p:sp>
        <p:nvSpPr>
          <p:cNvPr id="87065" name="Text Box 25"/>
          <p:cNvSpPr txBox="1">
            <a:spLocks noChangeArrowheads="1"/>
          </p:cNvSpPr>
          <p:nvPr/>
        </p:nvSpPr>
        <p:spPr bwMode="auto">
          <a:xfrm>
            <a:off x="2699033" y="1571118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9</a:t>
            </a:r>
          </a:p>
        </p:txBody>
      </p:sp>
      <p:sp>
        <p:nvSpPr>
          <p:cNvPr id="87066" name="Text Box 26"/>
          <p:cNvSpPr txBox="1">
            <a:spLocks noChangeArrowheads="1"/>
          </p:cNvSpPr>
          <p:nvPr/>
        </p:nvSpPr>
        <p:spPr bwMode="auto">
          <a:xfrm>
            <a:off x="457200" y="50292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#4: Re-write in the form </a:t>
            </a:r>
            <a:r>
              <a:rPr lang="en-US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x 10</a:t>
            </a:r>
            <a:r>
              <a:rPr lang="en-US" sz="32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0398388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87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/>
      <p:bldP spid="87045" grpId="0" animBg="1"/>
      <p:bldP spid="87046" grpId="0"/>
      <p:bldP spid="87047" grpId="0" animBg="1"/>
      <p:bldP spid="87048" grpId="0" animBg="1"/>
      <p:bldP spid="87049" grpId="0" animBg="1"/>
      <p:bldP spid="87050" grpId="0" animBg="1"/>
      <p:bldP spid="87051" grpId="0" animBg="1"/>
      <p:bldP spid="87052" grpId="0" animBg="1"/>
      <p:bldP spid="87053" grpId="0" animBg="1"/>
      <p:bldP spid="87054" grpId="0" animBg="1"/>
      <p:bldP spid="87055" grpId="0" animBg="1"/>
      <p:bldP spid="87056" grpId="0"/>
      <p:bldP spid="87057" grpId="0"/>
      <p:bldP spid="87058" grpId="0"/>
      <p:bldP spid="87059" grpId="0"/>
      <p:bldP spid="87060" grpId="0"/>
      <p:bldP spid="87061" grpId="0"/>
      <p:bldP spid="87063" grpId="0"/>
      <p:bldP spid="87064" grpId="0"/>
      <p:bldP spid="87065" grpId="0"/>
      <p:bldP spid="8706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362200" y="838200"/>
            <a:ext cx="4648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2.5 x 10</a:t>
            </a:r>
            <a:r>
              <a:rPr lang="en-US" sz="66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88067" name="AutoShape 3"/>
          <p:cNvSpPr>
            <a:spLocks noChangeArrowheads="1"/>
          </p:cNvSpPr>
          <p:nvPr/>
        </p:nvSpPr>
        <p:spPr bwMode="auto">
          <a:xfrm>
            <a:off x="5363135" y="1600200"/>
            <a:ext cx="304800" cy="914400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200400" y="2667000"/>
            <a:ext cx="5029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accent4">
                    <a:lumMod val="10000"/>
                  </a:schemeClr>
                </a:solidFill>
              </a:rPr>
              <a:t>The exponent is the number of places we moved the decimal.</a:t>
            </a:r>
          </a:p>
        </p:txBody>
      </p:sp>
    </p:spTree>
    <p:extLst>
      <p:ext uri="{BB962C8B-B14F-4D97-AF65-F5344CB8AC3E}">
        <p14:creationId xmlns:p14="http://schemas.microsoft.com/office/powerpoint/2010/main" val="19027655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nimBg="1"/>
      <p:bldP spid="8806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2079812" y="826806"/>
            <a:ext cx="472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0.00005 79</a:t>
            </a:r>
            <a:endParaRPr lang="en-US" sz="60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091" name="AutoShape 3"/>
          <p:cNvSpPr>
            <a:spLocks noChangeArrowheads="1"/>
          </p:cNvSpPr>
          <p:nvPr/>
        </p:nvSpPr>
        <p:spPr bwMode="auto">
          <a:xfrm>
            <a:off x="4789394" y="613578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533400" y="30480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Step #2: Decide where the decimal must end     </a:t>
            </a:r>
          </a:p>
          <a:p>
            <a:pPr eaLnBrk="1" hangingPunct="1"/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           up so that one number is to its left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Step #3: Count how many places you bounce </a:t>
            </a:r>
          </a:p>
          <a:p>
            <a:pPr eaLnBrk="1" hangingPunct="1"/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            the decimal point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457200" y="50292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 dirty="0">
                <a:solidFill>
                  <a:schemeClr val="accent4">
                    <a:lumMod val="10000"/>
                  </a:schemeClr>
                </a:solidFill>
              </a:rPr>
              <a:t>Step #4: Re-write in the form M x 10</a:t>
            </a:r>
            <a:r>
              <a:rPr lang="en-US" sz="2800" b="1" baseline="30000" dirty="0">
                <a:solidFill>
                  <a:schemeClr val="accent4">
                    <a:lumMod val="10000"/>
                  </a:schemeClr>
                </a:solidFill>
              </a:rPr>
              <a:t>n</a:t>
            </a:r>
          </a:p>
        </p:txBody>
      </p:sp>
      <p:sp>
        <p:nvSpPr>
          <p:cNvPr id="89095" name="AutoShape 7"/>
          <p:cNvSpPr>
            <a:spLocks noChangeArrowheads="1"/>
          </p:cNvSpPr>
          <p:nvPr/>
        </p:nvSpPr>
        <p:spPr bwMode="auto">
          <a:xfrm>
            <a:off x="2885832" y="1656740"/>
            <a:ext cx="307047" cy="128201"/>
          </a:xfrm>
          <a:prstGeom prst="curvedUp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AutoShape 8"/>
          <p:cNvSpPr>
            <a:spLocks noChangeArrowheads="1"/>
          </p:cNvSpPr>
          <p:nvPr/>
        </p:nvSpPr>
        <p:spPr bwMode="auto">
          <a:xfrm>
            <a:off x="3242983" y="1649261"/>
            <a:ext cx="307361" cy="143435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AutoShape 9"/>
          <p:cNvSpPr>
            <a:spLocks noChangeArrowheads="1"/>
          </p:cNvSpPr>
          <p:nvPr/>
        </p:nvSpPr>
        <p:spPr bwMode="auto">
          <a:xfrm>
            <a:off x="3638438" y="1630284"/>
            <a:ext cx="307361" cy="143435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AutoShape 10"/>
          <p:cNvSpPr>
            <a:spLocks noChangeArrowheads="1"/>
          </p:cNvSpPr>
          <p:nvPr/>
        </p:nvSpPr>
        <p:spPr bwMode="auto">
          <a:xfrm>
            <a:off x="4064722" y="1648988"/>
            <a:ext cx="307361" cy="143435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AutoShape 11"/>
          <p:cNvSpPr>
            <a:spLocks noChangeArrowheads="1"/>
          </p:cNvSpPr>
          <p:nvPr/>
        </p:nvSpPr>
        <p:spPr bwMode="auto">
          <a:xfrm>
            <a:off x="4430806" y="1661158"/>
            <a:ext cx="358588" cy="143435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2867819" y="1815419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/>
              <a:t>1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3236800" y="1815418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/>
              <a:t>2</a:t>
            </a:r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3638438" y="1815417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/>
              <a:t>3</a:t>
            </a:r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4045026" y="1815416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/>
              <a:t>4</a:t>
            </a:r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4441714" y="1814545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850863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nimBg="1"/>
      <p:bldP spid="89092" grpId="0"/>
      <p:bldP spid="89093" grpId="0"/>
      <p:bldP spid="89094" grpId="0"/>
      <p:bldP spid="89095" grpId="0" animBg="1"/>
      <p:bldP spid="89096" grpId="0" animBg="1"/>
      <p:bldP spid="89097" grpId="0" animBg="1"/>
      <p:bldP spid="89098" grpId="0" animBg="1"/>
      <p:bldP spid="89099" grpId="0" animBg="1"/>
      <p:bldP spid="89100" grpId="0"/>
      <p:bldP spid="89101" grpId="0"/>
      <p:bldP spid="89102" grpId="0"/>
      <p:bldP spid="89103" grpId="0"/>
      <p:bldP spid="8910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905000" y="838200"/>
            <a:ext cx="5105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5.79 x 10</a:t>
            </a:r>
            <a:r>
              <a:rPr lang="en-US" sz="66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-5</a:t>
            </a:r>
          </a:p>
        </p:txBody>
      </p:sp>
      <p:sp>
        <p:nvSpPr>
          <p:cNvPr id="90115" name="AutoShape 3"/>
          <p:cNvSpPr>
            <a:spLocks noChangeArrowheads="1"/>
          </p:cNvSpPr>
          <p:nvPr/>
        </p:nvSpPr>
        <p:spPr bwMode="auto">
          <a:xfrm>
            <a:off x="5437094" y="1546412"/>
            <a:ext cx="304800" cy="914400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139888" y="2460812"/>
            <a:ext cx="59436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accent4">
                    <a:lumMod val="10000"/>
                  </a:schemeClr>
                </a:solidFill>
              </a:rPr>
              <a:t>The exponent is negative because the number we started with was less than 1.</a:t>
            </a:r>
          </a:p>
        </p:txBody>
      </p:sp>
    </p:spTree>
    <p:extLst>
      <p:ext uri="{BB962C8B-B14F-4D97-AF65-F5344CB8AC3E}">
        <p14:creationId xmlns:p14="http://schemas.microsoft.com/office/powerpoint/2010/main" val="35723750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nimBg="1"/>
      <p:bldP spid="901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9" name="Picture 3" descr="scientificno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57200"/>
            <a:ext cx="3810000" cy="3167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PERFORMING CALCULATIONS IN SCIENTIFIC NOTATION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accent4">
                    <a:lumMod val="10000"/>
                  </a:schemeClr>
                </a:solidFill>
              </a:rPr>
              <a:t>ADDITION AND SUBTRACTION</a:t>
            </a:r>
          </a:p>
        </p:txBody>
      </p:sp>
    </p:spTree>
    <p:extLst>
      <p:ext uri="{BB962C8B-B14F-4D97-AF65-F5344CB8AC3E}">
        <p14:creationId xmlns:p14="http://schemas.microsoft.com/office/powerpoint/2010/main" val="30555297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373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Review</a:t>
            </a:r>
            <a:r>
              <a:rPr lang="en-US" sz="5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8763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Scientific notation expresses a number in the form: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590800" y="251460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</p:txBody>
      </p:sp>
      <p:sp>
        <p:nvSpPr>
          <p:cNvPr id="92165" name="AutoShape 5"/>
          <p:cNvSpPr>
            <a:spLocks noChangeArrowheads="1"/>
          </p:cNvSpPr>
          <p:nvPr/>
        </p:nvSpPr>
        <p:spPr bwMode="auto">
          <a:xfrm>
            <a:off x="533400" y="3657600"/>
            <a:ext cx="3048000" cy="685800"/>
          </a:xfrm>
          <a:prstGeom prst="wedgeRoundRectCallout">
            <a:avLst>
              <a:gd name="adj1" fmla="val 32708"/>
              <a:gd name="adj2" fmla="val -109491"/>
              <a:gd name="adj3" fmla="val 16667"/>
            </a:avLst>
          </a:prstGeom>
          <a:solidFill>
            <a:schemeClr val="tx1">
              <a:lumMod val="65000"/>
            </a:schemeClr>
          </a:solidFill>
          <a:ln w="28575">
            <a:solidFill>
              <a:schemeClr val="accent4">
                <a:lumMod val="1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 M  10</a:t>
            </a:r>
          </a:p>
        </p:txBody>
      </p:sp>
      <p:sp>
        <p:nvSpPr>
          <p:cNvPr id="92166" name="AutoShape 6"/>
          <p:cNvSpPr>
            <a:spLocks noChangeArrowheads="1"/>
          </p:cNvSpPr>
          <p:nvPr/>
        </p:nvSpPr>
        <p:spPr bwMode="auto">
          <a:xfrm>
            <a:off x="5791200" y="3191435"/>
            <a:ext cx="2286000" cy="1371600"/>
          </a:xfrm>
          <a:prstGeom prst="wedgeRoundRectCallout">
            <a:avLst>
              <a:gd name="adj1" fmla="val -79722"/>
              <a:gd name="adj2" fmla="val -61690"/>
              <a:gd name="adj3" fmla="val 16667"/>
            </a:avLst>
          </a:prstGeom>
          <a:solidFill>
            <a:schemeClr val="tx1">
              <a:lumMod val="65000"/>
            </a:schemeClr>
          </a:solidFill>
          <a:ln w="2857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is an integer</a:t>
            </a:r>
          </a:p>
        </p:txBody>
      </p:sp>
    </p:spTree>
    <p:extLst>
      <p:ext uri="{BB962C8B-B14F-4D97-AF65-F5344CB8AC3E}">
        <p14:creationId xmlns:p14="http://schemas.microsoft.com/office/powerpoint/2010/main" val="20852716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 animBg="1"/>
      <p:bldP spid="9216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071282" y="2246126"/>
            <a:ext cx="22717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461682" y="2855726"/>
            <a:ext cx="28616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+ 3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614082" y="3635188"/>
            <a:ext cx="23622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3581400" y="533400"/>
            <a:ext cx="5562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</a:t>
            </a: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exponents are the same, we simply add or subtract the numbers in front and bring the exponent down unchanged.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1079220" y="3693926"/>
            <a:ext cx="5254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en-US" sz="44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1440984" y="3693926"/>
            <a:ext cx="168187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589631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/>
      <p:bldP spid="93190" grpId="0"/>
      <p:bldP spid="9319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073244" y="2188617"/>
            <a:ext cx="22717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721566" y="2751634"/>
            <a:ext cx="28616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- 3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555719" y="3501479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3505200" y="304800"/>
            <a:ext cx="533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same holds true for subtraction in scientific notation.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1012919" y="3484017"/>
            <a:ext cx="525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en-US" sz="44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1527401" y="3476576"/>
            <a:ext cx="168187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8250144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/>
      <p:bldP spid="94214" grpId="0"/>
      <p:bldP spid="942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081024" y="2671950"/>
            <a:ext cx="22717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471424" y="3281550"/>
            <a:ext cx="28616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+ 3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>
            <a:off x="623824" y="4061012"/>
            <a:ext cx="23622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3352800" y="533400"/>
            <a:ext cx="5486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the exponents are NOT the same, we must move a decimal to </a:t>
            </a:r>
            <a:r>
              <a:rPr lang="en-US" sz="40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</a:t>
            </a: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them the same.</a:t>
            </a:r>
          </a:p>
        </p:txBody>
      </p:sp>
    </p:spTree>
    <p:extLst>
      <p:ext uri="{BB962C8B-B14F-4D97-AF65-F5344CB8AC3E}">
        <p14:creationId xmlns:p14="http://schemas.microsoft.com/office/powerpoint/2010/main" val="27895942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454" y="264864"/>
            <a:ext cx="5398185" cy="4729397"/>
          </a:xfrm>
        </p:spPr>
        <p:txBody>
          <a:bodyPr>
            <a:noAutofit/>
          </a:bodyPr>
          <a:lstStyle/>
          <a:p>
            <a:pPr marL="0" indent="0">
              <a:spcBef>
                <a:spcPts val="432"/>
              </a:spcBef>
              <a:spcAft>
                <a:spcPts val="600"/>
              </a:spcAft>
              <a:buNone/>
            </a:pPr>
            <a:r>
              <a:rPr lang="en-US" sz="3200" dirty="0" smtClean="0"/>
              <a:t>Temperature </a:t>
            </a:r>
            <a:r>
              <a:rPr lang="en-US" sz="3200" dirty="0"/>
              <a:t>scales</a:t>
            </a:r>
          </a:p>
          <a:p>
            <a:pPr lvl="1">
              <a:spcBef>
                <a:spcPts val="432"/>
              </a:spcBef>
              <a:spcAft>
                <a:spcPts val="600"/>
              </a:spcAft>
            </a:pPr>
            <a:r>
              <a:rPr lang="pt-BR" sz="3200" dirty="0" smtClean="0"/>
              <a:t>Celsius </a:t>
            </a:r>
            <a:r>
              <a:rPr lang="pt-BR" sz="3200" dirty="0"/>
              <a:t>(°C</a:t>
            </a:r>
            <a:r>
              <a:rPr lang="pt-BR" sz="3200" dirty="0" smtClean="0"/>
              <a:t>) </a:t>
            </a:r>
          </a:p>
          <a:p>
            <a:pPr lvl="2">
              <a:spcBef>
                <a:spcPts val="432"/>
              </a:spcBef>
              <a:spcAft>
                <a:spcPts val="600"/>
              </a:spcAft>
            </a:pPr>
            <a:r>
              <a:rPr lang="pt-BR" sz="2800" dirty="0" smtClean="0"/>
              <a:t> </a:t>
            </a:r>
            <a:r>
              <a:rPr lang="pt-BR" sz="2800" dirty="0"/>
              <a:t>0</a:t>
            </a:r>
            <a:r>
              <a:rPr lang="pt-BR" sz="2800" dirty="0" smtClean="0"/>
              <a:t>° = freezing point of H</a:t>
            </a:r>
            <a:r>
              <a:rPr lang="pt-BR" sz="2800" baseline="-25000" dirty="0" smtClean="0"/>
              <a:t>2</a:t>
            </a:r>
            <a:r>
              <a:rPr lang="pt-BR" sz="2800" dirty="0" smtClean="0"/>
              <a:t>O</a:t>
            </a:r>
          </a:p>
          <a:p>
            <a:pPr lvl="2">
              <a:spcBef>
                <a:spcPts val="432"/>
              </a:spcBef>
              <a:spcAft>
                <a:spcPts val="600"/>
              </a:spcAft>
            </a:pPr>
            <a:r>
              <a:rPr lang="pt-BR" sz="2800" dirty="0" smtClean="0"/>
              <a:t>100</a:t>
            </a:r>
            <a:r>
              <a:rPr lang="pt-BR" sz="2800" dirty="0"/>
              <a:t>° </a:t>
            </a:r>
            <a:r>
              <a:rPr lang="pt-BR" sz="2800" dirty="0" smtClean="0"/>
              <a:t>= boiling point of H</a:t>
            </a:r>
            <a:r>
              <a:rPr lang="pt-BR" sz="2800" baseline="-25000" dirty="0" smtClean="0"/>
              <a:t>2</a:t>
            </a:r>
            <a:r>
              <a:rPr lang="pt-BR" sz="2800" dirty="0" smtClean="0"/>
              <a:t>O</a:t>
            </a:r>
            <a:endParaRPr lang="pt-BR" sz="2800" dirty="0"/>
          </a:p>
          <a:p>
            <a:pPr lvl="1">
              <a:spcBef>
                <a:spcPts val="432"/>
              </a:spcBef>
              <a:spcAft>
                <a:spcPts val="600"/>
              </a:spcAft>
            </a:pPr>
            <a:r>
              <a:rPr lang="pt-BR" sz="3200" b="1" u="sng" dirty="0" smtClean="0"/>
              <a:t>Kelvin </a:t>
            </a:r>
            <a:r>
              <a:rPr lang="pt-BR" sz="3200" b="1" u="sng" dirty="0"/>
              <a:t>(</a:t>
            </a:r>
            <a:r>
              <a:rPr lang="pt-BR" sz="3200" b="1" u="sng" dirty="0" smtClean="0"/>
              <a:t>K)</a:t>
            </a:r>
            <a:r>
              <a:rPr lang="pt-BR" sz="3200" dirty="0"/>
              <a:t> </a:t>
            </a:r>
            <a:endParaRPr lang="pt-BR" sz="3200" dirty="0" smtClean="0"/>
          </a:p>
          <a:p>
            <a:pPr lvl="2">
              <a:spcBef>
                <a:spcPts val="432"/>
              </a:spcBef>
              <a:spcAft>
                <a:spcPts val="600"/>
              </a:spcAft>
            </a:pPr>
            <a:r>
              <a:rPr lang="pt-BR" sz="2800" dirty="0" smtClean="0"/>
              <a:t>273 = freezing point of H</a:t>
            </a:r>
            <a:r>
              <a:rPr lang="pt-BR" sz="2800" baseline="-25000" dirty="0" smtClean="0"/>
              <a:t>2</a:t>
            </a:r>
            <a:r>
              <a:rPr lang="pt-BR" sz="2800" dirty="0" smtClean="0"/>
              <a:t>O</a:t>
            </a:r>
          </a:p>
          <a:p>
            <a:pPr lvl="2">
              <a:spcBef>
                <a:spcPts val="432"/>
              </a:spcBef>
              <a:spcAft>
                <a:spcPts val="600"/>
              </a:spcAft>
            </a:pPr>
            <a:r>
              <a:rPr lang="pt-BR" sz="2800" dirty="0" smtClean="0"/>
              <a:t>373 = boiling point of H</a:t>
            </a:r>
            <a:r>
              <a:rPr lang="pt-BR" sz="2800" baseline="-25000" dirty="0" smtClean="0"/>
              <a:t>2</a:t>
            </a:r>
            <a:r>
              <a:rPr lang="pt-BR" sz="2800" dirty="0" smtClean="0"/>
              <a:t>O</a:t>
            </a:r>
          </a:p>
          <a:p>
            <a:pPr lvl="1">
              <a:spcBef>
                <a:spcPts val="432"/>
              </a:spcBef>
              <a:spcAft>
                <a:spcPts val="600"/>
              </a:spcAft>
            </a:pPr>
            <a:r>
              <a:rPr lang="en-US" sz="3600" dirty="0" smtClean="0"/>
              <a:t>No </a:t>
            </a:r>
            <a:r>
              <a:rPr lang="en-US" sz="3600" dirty="0"/>
              <a:t>° sign used with </a:t>
            </a:r>
            <a:r>
              <a:rPr lang="en-US" sz="3600" dirty="0" smtClean="0"/>
              <a:t>Kelvin</a:t>
            </a:r>
          </a:p>
          <a:p>
            <a:pPr lvl="1">
              <a:spcBef>
                <a:spcPts val="432"/>
              </a:spcBef>
              <a:spcAft>
                <a:spcPts val="600"/>
              </a:spcAft>
            </a:pPr>
            <a:r>
              <a:rPr lang="en-US" sz="3200" b="1" u="sng" dirty="0" smtClean="0"/>
              <a:t>Absolute zero</a:t>
            </a:r>
            <a:r>
              <a:rPr lang="en-US" sz="3200" dirty="0" smtClean="0"/>
              <a:t> = 0 </a:t>
            </a:r>
            <a:r>
              <a:rPr lang="en-US" sz="3200" i="1" dirty="0" smtClean="0"/>
              <a:t>Kelvin</a:t>
            </a:r>
            <a:r>
              <a:rPr lang="en-US" sz="3200" i="1" dirty="0"/>
              <a:t>; all molecular motion </a:t>
            </a:r>
            <a:r>
              <a:rPr lang="en-US" sz="3200" i="1" dirty="0" smtClean="0"/>
              <a:t>stops</a:t>
            </a:r>
          </a:p>
          <a:p>
            <a:pPr marL="128016" lvl="1" indent="0">
              <a:spcBef>
                <a:spcPts val="432"/>
              </a:spcBef>
              <a:spcAft>
                <a:spcPts val="600"/>
              </a:spcAft>
              <a:buNone/>
            </a:pPr>
            <a:r>
              <a:rPr lang="en-US" sz="3200" dirty="0" smtClean="0"/>
              <a:t>Conversion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600" u="sng" dirty="0" smtClean="0"/>
              <a:t>K </a:t>
            </a:r>
            <a:r>
              <a:rPr lang="en-US" sz="3600" u="sng" dirty="0"/>
              <a:t>= </a:t>
            </a:r>
            <a:r>
              <a:rPr lang="pt-BR" sz="3600" u="sng" dirty="0" smtClean="0"/>
              <a:t>°</a:t>
            </a:r>
            <a:r>
              <a:rPr lang="en-US" sz="3600" u="sng" dirty="0" smtClean="0"/>
              <a:t>C </a:t>
            </a:r>
            <a:r>
              <a:rPr lang="en-US" sz="3600" u="sng" dirty="0"/>
              <a:t>+ </a:t>
            </a:r>
            <a:r>
              <a:rPr lang="en-US" sz="3600" u="sng" dirty="0" smtClean="0"/>
              <a:t>273</a:t>
            </a:r>
          </a:p>
        </p:txBody>
      </p:sp>
      <p:pic>
        <p:nvPicPr>
          <p:cNvPr id="4" name="Picture 8" descr="C02-02C-828378-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639" y="77037"/>
            <a:ext cx="3007678" cy="666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52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5284694" y="1104900"/>
            <a:ext cx="3854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4.00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521473" y="1896933"/>
            <a:ext cx="381707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6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3.00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97284" name="Line 4"/>
          <p:cNvSpPr>
            <a:spLocks noChangeShapeType="1"/>
          </p:cNvSpPr>
          <p:nvPr/>
        </p:nvSpPr>
        <p:spPr bwMode="auto">
          <a:xfrm>
            <a:off x="604744" y="2857500"/>
            <a:ext cx="40386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4979894" y="1943100"/>
            <a:ext cx="379356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.30 x </a:t>
            </a: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5176744" y="2933700"/>
            <a:ext cx="17383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4.30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6727825" y="2873188"/>
            <a:ext cx="2003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7291" name="AutoShape 11"/>
          <p:cNvSpPr>
            <a:spLocks noChangeArrowheads="1"/>
          </p:cNvSpPr>
          <p:nvPr/>
        </p:nvSpPr>
        <p:spPr bwMode="auto">
          <a:xfrm rot="10306045">
            <a:off x="1007195" y="2514674"/>
            <a:ext cx="577150" cy="49347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1061944" y="3467100"/>
            <a:ext cx="3276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Move the decimal on the </a:t>
            </a:r>
            <a:r>
              <a:rPr lang="en-US" sz="40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smaller</a:t>
            </a: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number!</a:t>
            </a: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1093694" y="1104900"/>
            <a:ext cx="3854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4.00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7294" name="Line 14"/>
          <p:cNvSpPr>
            <a:spLocks noChangeShapeType="1"/>
          </p:cNvSpPr>
          <p:nvPr/>
        </p:nvSpPr>
        <p:spPr bwMode="auto">
          <a:xfrm>
            <a:off x="4997450" y="2796988"/>
            <a:ext cx="40386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9634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6" grpId="0"/>
      <p:bldP spid="97287" grpId="0"/>
      <p:bldP spid="97288" grpId="0"/>
      <p:bldP spid="97291" grpId="0" animBg="1"/>
      <p:bldP spid="97292" grpId="0"/>
      <p:bldP spid="9729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786653" y="860612"/>
            <a:ext cx="624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Problem for you…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2691653" y="1775012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2.37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-6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2005853" y="2613212"/>
            <a:ext cx="533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+ 3.48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>
            <a:off x="1853453" y="3527612"/>
            <a:ext cx="56388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674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/>
      <p:bldP spid="9830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905000" y="3093210"/>
            <a:ext cx="533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3.48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1752600" y="4007610"/>
            <a:ext cx="56388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762000" y="304800"/>
            <a:ext cx="480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5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Solution…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752600" y="2255010"/>
            <a:ext cx="502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002.37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-6</a:t>
            </a:r>
          </a:p>
        </p:txBody>
      </p:sp>
      <p:sp>
        <p:nvSpPr>
          <p:cNvPr id="99336" name="AutoShape 8"/>
          <p:cNvSpPr>
            <a:spLocks noChangeArrowheads="1"/>
          </p:cNvSpPr>
          <p:nvPr/>
        </p:nvSpPr>
        <p:spPr bwMode="auto">
          <a:xfrm rot="11144535">
            <a:off x="2563568" y="2979818"/>
            <a:ext cx="491755" cy="226784"/>
          </a:xfrm>
          <a:prstGeom prst="curvedDownArrow">
            <a:avLst>
              <a:gd name="adj1" fmla="val 58775"/>
              <a:gd name="adj2" fmla="val 11755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AutoShape 9"/>
          <p:cNvSpPr>
            <a:spLocks noChangeArrowheads="1"/>
          </p:cNvSpPr>
          <p:nvPr/>
        </p:nvSpPr>
        <p:spPr bwMode="auto">
          <a:xfrm rot="11144535">
            <a:off x="2018683" y="2955092"/>
            <a:ext cx="552825" cy="214376"/>
          </a:xfrm>
          <a:prstGeom prst="curvedDownArrow">
            <a:avLst>
              <a:gd name="adj1" fmla="val 58775"/>
              <a:gd name="adj2" fmla="val 11755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354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6" grpId="0" animBg="1"/>
      <p:bldP spid="9933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1394012" y="24384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+ 3.48    </a:t>
            </a:r>
            <a:r>
              <a:rPr lang="en-US" sz="5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 </a:t>
            </a: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1241612" y="3352800"/>
            <a:ext cx="56388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708212" y="762000"/>
            <a:ext cx="480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5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Solution…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2079812" y="1524000"/>
            <a:ext cx="533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0.0237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2079812" y="3276600"/>
            <a:ext cx="6324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3.5037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</a:p>
        </p:txBody>
      </p:sp>
    </p:spTree>
    <p:extLst>
      <p:ext uri="{BB962C8B-B14F-4D97-AF65-F5344CB8AC3E}">
        <p14:creationId xmlns:p14="http://schemas.microsoft.com/office/powerpoint/2010/main" val="42381666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</a:t>
            </a:r>
            <a:r>
              <a:rPr lang="en-US" dirty="0"/>
              <a:t>can the accuracy of data be </a:t>
            </a:r>
            <a:r>
              <a:rPr lang="en-US" dirty="0" smtClean="0"/>
              <a:t>communicated through significant figures?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24"/>
              </a:spcBef>
              <a:spcAft>
                <a:spcPts val="1200"/>
              </a:spcAft>
            </a:pPr>
            <a:r>
              <a:rPr lang="en-US" sz="2400" dirty="0"/>
              <a:t>Essential </a:t>
            </a:r>
          </a:p>
          <a:p>
            <a:pPr>
              <a:spcBef>
                <a:spcPts val="24"/>
              </a:spcBef>
              <a:spcAft>
                <a:spcPts val="1200"/>
              </a:spcAft>
            </a:pPr>
            <a:r>
              <a:rPr lang="en-US" sz="2400" dirty="0" smtClean="0"/>
              <a:t>Question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008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31826"/>
            <a:ext cx="8077200" cy="1143000"/>
          </a:xfrm>
          <a:noFill/>
          <a:ln/>
        </p:spPr>
        <p:txBody>
          <a:bodyPr/>
          <a:lstStyle/>
          <a:p>
            <a:r>
              <a:rPr lang="en-US" sz="4000" u="sng" dirty="0">
                <a:solidFill>
                  <a:schemeClr val="accent4">
                    <a:lumMod val="10000"/>
                  </a:schemeClr>
                </a:solidFill>
              </a:rPr>
              <a:t>Uncertainty in Measurement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600200" y="2436813"/>
            <a:ext cx="7658100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2223247"/>
            <a:ext cx="7552765" cy="3657600"/>
          </a:xfrm>
          <a:noFill/>
          <a:ln/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</a:rPr>
              <a:t>A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</a:rPr>
              <a:t>digit that must be </a:t>
            </a:r>
            <a:r>
              <a:rPr lang="en-US" sz="4000" dirty="0">
                <a:solidFill>
                  <a:srgbClr val="800000"/>
                </a:solidFill>
              </a:rPr>
              <a:t>estimated</a:t>
            </a:r>
            <a:r>
              <a:rPr lang="en-US" sz="4000" dirty="0"/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</a:rPr>
              <a:t>is called </a:t>
            </a:r>
            <a:r>
              <a:rPr lang="en-US" sz="4000" dirty="0" smtClean="0">
                <a:solidFill>
                  <a:srgbClr val="800000"/>
                </a:solidFill>
              </a:rPr>
              <a:t>uncertain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</a:rPr>
              <a:t>. A</a:t>
            </a:r>
            <a:r>
              <a:rPr lang="en-US" sz="4000" dirty="0" smtClean="0"/>
              <a:t> </a:t>
            </a:r>
            <a:r>
              <a:rPr lang="en-US" sz="4000" dirty="0">
                <a:solidFill>
                  <a:srgbClr val="800000"/>
                </a:solidFill>
              </a:rPr>
              <a:t>measurement</a:t>
            </a:r>
            <a:r>
              <a:rPr lang="en-US" sz="4000" dirty="0"/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</a:rPr>
              <a:t>always has some degree of uncertainty.</a:t>
            </a:r>
          </a:p>
        </p:txBody>
      </p:sp>
    </p:spTree>
    <p:extLst>
      <p:ext uri="{BB962C8B-B14F-4D97-AF65-F5344CB8AC3E}">
        <p14:creationId xmlns:p14="http://schemas.microsoft.com/office/powerpoint/2010/main" val="10067767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79929"/>
            <a:ext cx="7848600" cy="685800"/>
          </a:xfrm>
        </p:spPr>
        <p:txBody>
          <a:bodyPr/>
          <a:lstStyle/>
          <a:p>
            <a:r>
              <a:rPr lang="en-US" u="sng" dirty="0">
                <a:solidFill>
                  <a:schemeClr val="accent4">
                    <a:lumMod val="10000"/>
                  </a:schemeClr>
                </a:solidFill>
              </a:rPr>
              <a:t>Why Is there Uncertainty?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685800" y="1329017"/>
            <a:ext cx="7407275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Measurements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are performed with instruments</a:t>
            </a:r>
          </a:p>
          <a:p>
            <a:pPr marL="457200" indent="-45720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No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instrument can read to an infinite number of decimal places</a:t>
            </a:r>
          </a:p>
        </p:txBody>
      </p:sp>
      <p:pic>
        <p:nvPicPr>
          <p:cNvPr id="56324" name="Picture 4" descr="sc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6071" y="4096871"/>
            <a:ext cx="2286000" cy="2703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10988" y="3195918"/>
            <a:ext cx="8498541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4">
                    <a:lumMod val="10000"/>
                  </a:schemeClr>
                </a:solidFill>
              </a:rPr>
              <a:t>Which of these balances has the greatest uncertainty in measurement?</a:t>
            </a:r>
          </a:p>
        </p:txBody>
      </p:sp>
      <p:pic>
        <p:nvPicPr>
          <p:cNvPr id="56328" name="Picture 8" descr="scale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7665" y="4103481"/>
            <a:ext cx="27432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08425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74047"/>
            <a:ext cx="7848600" cy="685800"/>
          </a:xfrm>
          <a:noFill/>
          <a:ln/>
        </p:spPr>
        <p:txBody>
          <a:bodyPr/>
          <a:lstStyle/>
          <a:p>
            <a:r>
              <a:rPr lang="en-US" sz="3200" b="0" u="sng" dirty="0">
                <a:solidFill>
                  <a:schemeClr val="accent4">
                    <a:lumMod val="10000"/>
                  </a:schemeClr>
                </a:solidFill>
              </a:rPr>
              <a:t>Precision and Accuracy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371600" y="2284413"/>
            <a:ext cx="7315200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387475" y="5041900"/>
            <a:ext cx="7770813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301750"/>
            <a:ext cx="7848600" cy="2209800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200" b="0" u="sng" dirty="0" smtClean="0">
                <a:solidFill>
                  <a:srgbClr val="006600"/>
                </a:solidFill>
              </a:rPr>
              <a:t>Accuracy</a:t>
            </a:r>
            <a:r>
              <a:rPr lang="en-US" sz="3200" b="0" dirty="0" smtClean="0">
                <a:solidFill>
                  <a:schemeClr val="tx2"/>
                </a:solidFill>
              </a:rPr>
              <a:t> </a:t>
            </a:r>
            <a:r>
              <a:rPr lang="en-US" sz="3200" b="0" dirty="0">
                <a:solidFill>
                  <a:srgbClr val="006600"/>
                </a:solidFill>
              </a:rPr>
              <a:t>refers to the agreement of a particular value with the true value.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sz="3200" b="0" u="sng" dirty="0" smtClean="0">
                <a:solidFill>
                  <a:srgbClr val="006600"/>
                </a:solidFill>
              </a:rPr>
              <a:t>Precision</a:t>
            </a:r>
            <a:r>
              <a:rPr lang="en-US" sz="3200" b="0" dirty="0" smtClean="0">
                <a:solidFill>
                  <a:srgbClr val="006600"/>
                </a:solidFill>
              </a:rPr>
              <a:t> </a:t>
            </a:r>
            <a:r>
              <a:rPr lang="en-US" sz="3200" b="0" dirty="0">
                <a:solidFill>
                  <a:srgbClr val="006600"/>
                </a:solidFill>
              </a:rPr>
              <a:t>refers to the degree </a:t>
            </a:r>
            <a:r>
              <a:rPr lang="en-US" sz="3200" b="0" dirty="0" smtClean="0">
                <a:solidFill>
                  <a:srgbClr val="006600"/>
                </a:solidFill>
              </a:rPr>
              <a:t>of agreement </a:t>
            </a:r>
            <a:r>
              <a:rPr lang="en-US" sz="3200" b="0" dirty="0">
                <a:solidFill>
                  <a:srgbClr val="006600"/>
                </a:solidFill>
              </a:rPr>
              <a:t>among several measurements made in the same manner.</a:t>
            </a:r>
          </a:p>
        </p:txBody>
      </p:sp>
      <p:pic>
        <p:nvPicPr>
          <p:cNvPr id="18438" name="Picture 6" descr="neith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9041" y="4200986"/>
            <a:ext cx="1986897" cy="16886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9" name="Picture 7" descr="prec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8624" y="4230478"/>
            <a:ext cx="2025276" cy="16464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40" name="Picture 8" descr="accura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799" y="4200408"/>
            <a:ext cx="1978025" cy="17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14400" y="5957888"/>
            <a:ext cx="222567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10000"/>
                  </a:schemeClr>
                </a:solidFill>
              </a:rPr>
              <a:t>Neither accurate nor precise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505200" y="5927725"/>
            <a:ext cx="237807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Precise but not accurate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248400" y="5951538"/>
            <a:ext cx="214947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Precise AND accurate</a:t>
            </a:r>
          </a:p>
        </p:txBody>
      </p:sp>
    </p:spTree>
    <p:extLst>
      <p:ext uri="{BB962C8B-B14F-4D97-AF65-F5344CB8AC3E}">
        <p14:creationId xmlns:p14="http://schemas.microsoft.com/office/powerpoint/2010/main" val="37444609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utoUpdateAnimBg="0"/>
      <p:bldP spid="18441" grpId="0" autoUpdateAnimBg="0"/>
      <p:bldP spid="18442" grpId="0" autoUpdateAnimBg="0"/>
      <p:bldP spid="18443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40441"/>
            <a:ext cx="7848600" cy="685800"/>
          </a:xfrm>
          <a:noFill/>
          <a:ln/>
        </p:spPr>
        <p:txBody>
          <a:bodyPr/>
          <a:lstStyle/>
          <a:p>
            <a:r>
              <a:rPr lang="en-US" u="sng" dirty="0">
                <a:solidFill>
                  <a:schemeClr val="accent4">
                    <a:lumMod val="10000"/>
                  </a:schemeClr>
                </a:solidFill>
              </a:rPr>
              <a:t>Types of Error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371600" y="1979613"/>
            <a:ext cx="7696200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2017527"/>
            <a:ext cx="7848600" cy="4114800"/>
          </a:xfrm>
          <a:noFill/>
          <a:ln/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3200" u="sng" dirty="0" smtClean="0">
                <a:solidFill>
                  <a:srgbClr val="800000"/>
                </a:solidFill>
              </a:rPr>
              <a:t>Random </a:t>
            </a:r>
            <a:r>
              <a:rPr lang="en-US" sz="3200" u="sng" dirty="0">
                <a:solidFill>
                  <a:srgbClr val="800000"/>
                </a:solidFill>
              </a:rPr>
              <a:t>Error</a:t>
            </a:r>
            <a:r>
              <a:rPr lang="en-US" sz="3200" dirty="0">
                <a:solidFill>
                  <a:srgbClr val="800000"/>
                </a:solidFill>
              </a:rPr>
              <a:t>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(Indeterminate Error) - measurement has an equal probability of being high or low.</a:t>
            </a:r>
          </a:p>
          <a:p>
            <a:pPr>
              <a:spcBef>
                <a:spcPct val="70000"/>
              </a:spcBef>
            </a:pPr>
            <a:r>
              <a:rPr lang="en-US" sz="3200" u="sng" dirty="0" smtClean="0">
                <a:solidFill>
                  <a:srgbClr val="800000"/>
                </a:solidFill>
              </a:rPr>
              <a:t>Systematic </a:t>
            </a:r>
            <a:r>
              <a:rPr lang="en-US" sz="3200" u="sng" dirty="0">
                <a:solidFill>
                  <a:srgbClr val="800000"/>
                </a:solidFill>
              </a:rPr>
              <a:t>Error</a:t>
            </a:r>
            <a:r>
              <a:rPr lang="en-US" sz="3200" dirty="0">
                <a:solidFill>
                  <a:srgbClr val="800000"/>
                </a:solidFill>
              </a:rPr>
              <a:t>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(Determinate Error) - Occurs in the same direction each time (high or low), often resulting from poor technique or incorrect calibration.</a:t>
            </a:r>
          </a:p>
        </p:txBody>
      </p:sp>
    </p:spTree>
    <p:extLst>
      <p:ext uri="{BB962C8B-B14F-4D97-AF65-F5344CB8AC3E}">
        <p14:creationId xmlns:p14="http://schemas.microsoft.com/office/powerpoint/2010/main" val="27877842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Figures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812925" y="2436813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590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937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8096" y="2348753"/>
            <a:ext cx="7613904" cy="3581400"/>
          </a:xfrm>
          <a:noFill/>
          <a:ln/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4000" dirty="0" smtClean="0"/>
              <a:t>Rule #1: </a:t>
            </a:r>
            <a:r>
              <a:rPr lang="en-US" sz="4000" u="sng" dirty="0" smtClean="0">
                <a:solidFill>
                  <a:srgbClr val="800000"/>
                </a:solidFill>
              </a:rPr>
              <a:t>Nonzero </a:t>
            </a:r>
            <a:r>
              <a:rPr lang="en-US" sz="4000" u="sng" dirty="0">
                <a:solidFill>
                  <a:srgbClr val="800000"/>
                </a:solidFill>
              </a:rPr>
              <a:t>integers</a:t>
            </a:r>
            <a:r>
              <a:rPr lang="en-US" sz="4000" dirty="0">
                <a:solidFill>
                  <a:srgbClr val="800000"/>
                </a:solidFill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</a:rPr>
              <a:t>always count as significant figures.</a:t>
            </a:r>
          </a:p>
          <a:p>
            <a:pPr algn="ctr">
              <a:spcBef>
                <a:spcPct val="100000"/>
              </a:spcBef>
            </a:pPr>
            <a:r>
              <a:rPr lang="en-US" sz="4800" dirty="0">
                <a:solidFill>
                  <a:srgbClr val="800000"/>
                </a:solidFill>
              </a:rPr>
              <a:t>3456</a:t>
            </a:r>
            <a:r>
              <a:rPr lang="en-US" sz="4800" dirty="0">
                <a:solidFill>
                  <a:schemeClr val="tx2"/>
                </a:solidFill>
              </a:rPr>
              <a:t> </a:t>
            </a:r>
            <a:r>
              <a:rPr lang="en-US" sz="4800" dirty="0">
                <a:solidFill>
                  <a:schemeClr val="accent4">
                    <a:lumMod val="10000"/>
                  </a:schemeClr>
                </a:solidFill>
              </a:rPr>
              <a:t>has</a:t>
            </a:r>
            <a:r>
              <a:rPr lang="en-US" sz="4800" dirty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sz="4800" dirty="0">
                <a:solidFill>
                  <a:srgbClr val="FF0000"/>
                </a:solidFill>
              </a:rPr>
              <a:t>4</a:t>
            </a:r>
            <a:r>
              <a:rPr lang="en-US" sz="4800" dirty="0">
                <a:solidFill>
                  <a:schemeClr val="tx2"/>
                </a:solidFill>
              </a:rPr>
              <a:t> </a:t>
            </a:r>
            <a:r>
              <a:rPr lang="en-US" sz="4800" dirty="0" smtClean="0">
                <a:solidFill>
                  <a:schemeClr val="accent4">
                    <a:lumMod val="10000"/>
                  </a:schemeClr>
                </a:solidFill>
              </a:rPr>
              <a:t>significant figures</a:t>
            </a:r>
            <a:endParaRPr lang="en-US" sz="48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086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are the derived units different for volume and density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Essential</a:t>
            </a:r>
          </a:p>
          <a:p>
            <a:r>
              <a:rPr lang="en-US" sz="2400" dirty="0" smtClean="0"/>
              <a:t>Question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910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812925" y="2133600"/>
            <a:ext cx="12255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812925" y="2894013"/>
            <a:ext cx="6145213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651125" y="4738688"/>
            <a:ext cx="2825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470525" y="4738688"/>
            <a:ext cx="24193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68096" y="2303929"/>
            <a:ext cx="7848600" cy="3429000"/>
          </a:xfrm>
          <a:noFill/>
          <a:ln/>
        </p:spPr>
        <p:txBody>
          <a:bodyPr>
            <a:normAutofit/>
          </a:bodyPr>
          <a:lstStyle/>
          <a:p>
            <a:pPr marL="0" indent="0" defTabSz="1022350">
              <a:spcBef>
                <a:spcPct val="0"/>
              </a:spcBef>
              <a:buNone/>
            </a:pPr>
            <a:r>
              <a:rPr lang="en-US" sz="4000" dirty="0" smtClean="0">
                <a:solidFill>
                  <a:srgbClr val="800000"/>
                </a:solidFill>
              </a:rPr>
              <a:t>Rule #2: Leading </a:t>
            </a:r>
            <a:r>
              <a:rPr lang="en-US" sz="4000" dirty="0">
                <a:solidFill>
                  <a:srgbClr val="800000"/>
                </a:solidFill>
              </a:rPr>
              <a:t>zeros</a:t>
            </a:r>
            <a:r>
              <a:rPr lang="en-US" sz="4000" dirty="0"/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</a:rPr>
              <a:t>do not count as 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</a:rPr>
              <a:t>significant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</a:rPr>
              <a:t>figures</a:t>
            </a:r>
            <a:r>
              <a:rPr lang="en-US" sz="4400" dirty="0">
                <a:solidFill>
                  <a:schemeClr val="accent4">
                    <a:lumMod val="10000"/>
                  </a:schemeClr>
                </a:solidFill>
              </a:rPr>
              <a:t>.</a:t>
            </a:r>
            <a:endParaRPr lang="en-US" sz="3600" dirty="0">
              <a:solidFill>
                <a:schemeClr val="accent4">
                  <a:lumMod val="10000"/>
                </a:schemeClr>
              </a:solidFill>
            </a:endParaRPr>
          </a:p>
          <a:p>
            <a:pPr marL="565150" indent="-565150" algn="ctr" defTabSz="1022350">
              <a:spcBef>
                <a:spcPct val="100000"/>
              </a:spcBef>
            </a:pPr>
            <a:r>
              <a:rPr lang="en-US" sz="4400" dirty="0">
                <a:solidFill>
                  <a:srgbClr val="800000"/>
                </a:solidFill>
              </a:rPr>
              <a:t>0.0486</a:t>
            </a:r>
            <a:r>
              <a:rPr lang="en-US" sz="4400" dirty="0"/>
              <a:t> </a:t>
            </a:r>
            <a:r>
              <a:rPr lang="en-US" sz="4400" dirty="0">
                <a:solidFill>
                  <a:schemeClr val="accent4">
                    <a:lumMod val="10000"/>
                  </a:schemeClr>
                </a:solidFill>
              </a:rPr>
              <a:t>has</a:t>
            </a:r>
          </a:p>
          <a:p>
            <a:pPr marL="565150" indent="-565150" algn="ctr" defTabSz="1022350"/>
            <a:r>
              <a:rPr lang="en-US" sz="4400" dirty="0">
                <a:solidFill>
                  <a:srgbClr val="FF0000"/>
                </a:solidFill>
              </a:rPr>
              <a:t>3</a:t>
            </a:r>
            <a:r>
              <a:rPr lang="en-US" sz="4400" dirty="0"/>
              <a:t> </a:t>
            </a:r>
            <a:r>
              <a:rPr lang="en-US" sz="4400" dirty="0" smtClean="0">
                <a:solidFill>
                  <a:schemeClr val="accent4">
                    <a:lumMod val="10000"/>
                  </a:schemeClr>
                </a:solidFill>
              </a:rPr>
              <a:t>significant figures</a:t>
            </a:r>
            <a:endParaRPr lang="en-US" sz="44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9702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522413" y="7620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080000" y="4433888"/>
            <a:ext cx="20320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812925" y="2133600"/>
            <a:ext cx="12255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652713" y="4738688"/>
            <a:ext cx="25209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165725" y="4738688"/>
            <a:ext cx="24193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812925" y="2894013"/>
            <a:ext cx="63404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768096" y="2454275"/>
            <a:ext cx="7848600" cy="4114800"/>
          </a:xfrm>
          <a:noFill/>
          <a:ln/>
        </p:spPr>
        <p:txBody>
          <a:bodyPr>
            <a:normAutofit/>
          </a:bodyPr>
          <a:lstStyle/>
          <a:p>
            <a:pPr marL="0" indent="0" defTabSz="179388">
              <a:spcBef>
                <a:spcPct val="0"/>
              </a:spcBef>
              <a:buNone/>
            </a:pPr>
            <a:r>
              <a:rPr lang="en-US" sz="4000" dirty="0" smtClean="0"/>
              <a:t>Rule #3: </a:t>
            </a:r>
            <a:r>
              <a:rPr lang="en-US" sz="4000" dirty="0" smtClean="0">
                <a:solidFill>
                  <a:srgbClr val="800000"/>
                </a:solidFill>
              </a:rPr>
              <a:t>Sandwich </a:t>
            </a:r>
            <a:r>
              <a:rPr lang="en-US" sz="4000" dirty="0">
                <a:solidFill>
                  <a:srgbClr val="800000"/>
                </a:solidFill>
              </a:rPr>
              <a:t>zeros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</a:rPr>
              <a:t>always count 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</a:rPr>
              <a:t>as significant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</a:rPr>
              <a:t>figures.</a:t>
            </a:r>
            <a:endParaRPr lang="en-US" sz="2800" dirty="0">
              <a:solidFill>
                <a:schemeClr val="accent4">
                  <a:lumMod val="10000"/>
                </a:schemeClr>
              </a:solidFill>
            </a:endParaRPr>
          </a:p>
          <a:p>
            <a:pPr marL="565150" indent="-565150" algn="ctr" defTabSz="179388">
              <a:spcBef>
                <a:spcPct val="100000"/>
              </a:spcBef>
            </a:pPr>
            <a:r>
              <a:rPr lang="en-US" sz="4800" dirty="0">
                <a:solidFill>
                  <a:srgbClr val="800000"/>
                </a:solidFill>
              </a:rPr>
              <a:t>16.07</a:t>
            </a:r>
            <a:r>
              <a:rPr lang="en-US" sz="4800" dirty="0">
                <a:solidFill>
                  <a:schemeClr val="accent2"/>
                </a:solidFill>
              </a:rPr>
              <a:t> </a:t>
            </a:r>
            <a:r>
              <a:rPr lang="en-US" sz="4800" dirty="0">
                <a:solidFill>
                  <a:schemeClr val="accent4">
                    <a:lumMod val="10000"/>
                  </a:schemeClr>
                </a:solidFill>
              </a:rPr>
              <a:t>has</a:t>
            </a:r>
          </a:p>
          <a:p>
            <a:pPr marL="565150" indent="-565150" algn="ctr" defTabSz="179388"/>
            <a:r>
              <a:rPr lang="en-US" sz="4800" dirty="0">
                <a:solidFill>
                  <a:srgbClr val="FF0000"/>
                </a:solidFill>
              </a:rPr>
              <a:t>4</a:t>
            </a:r>
            <a:r>
              <a:rPr lang="en-US" sz="4800" dirty="0"/>
              <a:t> </a:t>
            </a:r>
            <a:r>
              <a:rPr lang="en-US" sz="4800" dirty="0" smtClean="0">
                <a:solidFill>
                  <a:schemeClr val="accent4">
                    <a:lumMod val="10000"/>
                  </a:schemeClr>
                </a:solidFill>
              </a:rPr>
              <a:t>significant figures</a:t>
            </a:r>
            <a:endParaRPr lang="en-US" sz="48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7696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812925" y="2133600"/>
            <a:ext cx="12255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651125" y="5043488"/>
            <a:ext cx="25209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165725" y="5043488"/>
            <a:ext cx="24193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812925" y="2894013"/>
            <a:ext cx="7026275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68096" y="2456516"/>
            <a:ext cx="7848600" cy="4267200"/>
          </a:xfrm>
          <a:noFill/>
          <a:ln/>
        </p:spPr>
        <p:txBody>
          <a:bodyPr>
            <a:normAutofit/>
          </a:bodyPr>
          <a:lstStyle/>
          <a:p>
            <a:pPr marL="0" indent="0" defTabSz="334963">
              <a:spcBef>
                <a:spcPct val="0"/>
              </a:spcBef>
              <a:buNone/>
            </a:pPr>
            <a:r>
              <a:rPr lang="en-US" sz="4000" dirty="0" smtClean="0"/>
              <a:t>Rule #4: </a:t>
            </a:r>
            <a:r>
              <a:rPr lang="en-US" sz="4000" dirty="0" smtClean="0">
                <a:solidFill>
                  <a:srgbClr val="800000"/>
                </a:solidFill>
              </a:rPr>
              <a:t>Trailing </a:t>
            </a:r>
            <a:r>
              <a:rPr lang="en-US" sz="4000" dirty="0">
                <a:solidFill>
                  <a:srgbClr val="800000"/>
                </a:solidFill>
              </a:rPr>
              <a:t>zeros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</a:rPr>
              <a:t>are significant </a:t>
            </a:r>
            <a:r>
              <a:rPr lang="en-US" sz="4000" u="sng" dirty="0">
                <a:solidFill>
                  <a:schemeClr val="accent4">
                    <a:lumMod val="10000"/>
                  </a:schemeClr>
                </a:solidFill>
              </a:rPr>
              <a:t>only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</a:rPr>
              <a:t> if the number contains a decimal point.</a:t>
            </a:r>
          </a:p>
          <a:p>
            <a:pPr marL="565150" indent="-565150" algn="ctr" defTabSz="334963">
              <a:spcBef>
                <a:spcPct val="70000"/>
              </a:spcBef>
            </a:pPr>
            <a:r>
              <a:rPr lang="en-US" sz="4800" dirty="0">
                <a:solidFill>
                  <a:srgbClr val="800000"/>
                </a:solidFill>
              </a:rPr>
              <a:t>9.300</a:t>
            </a:r>
            <a:r>
              <a:rPr lang="en-US" sz="4800" dirty="0"/>
              <a:t> </a:t>
            </a:r>
            <a:r>
              <a:rPr lang="en-US" sz="4800" dirty="0">
                <a:solidFill>
                  <a:schemeClr val="accent4">
                    <a:lumMod val="10000"/>
                  </a:schemeClr>
                </a:solidFill>
              </a:rPr>
              <a:t>has</a:t>
            </a:r>
          </a:p>
          <a:p>
            <a:pPr marL="565150" indent="-565150" algn="ctr" defTabSz="334963"/>
            <a:r>
              <a:rPr lang="en-US" sz="4800" dirty="0">
                <a:solidFill>
                  <a:srgbClr val="FF0000"/>
                </a:solidFill>
              </a:rPr>
              <a:t>4</a:t>
            </a:r>
            <a:r>
              <a:rPr lang="en-US" sz="4800" dirty="0"/>
              <a:t> </a:t>
            </a:r>
            <a:r>
              <a:rPr lang="en-US" sz="4800" dirty="0" smtClean="0">
                <a:solidFill>
                  <a:schemeClr val="accent4">
                    <a:lumMod val="10000"/>
                  </a:schemeClr>
                </a:solidFill>
              </a:rPr>
              <a:t>significant figures</a:t>
            </a:r>
            <a:endParaRPr lang="en-US" sz="48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4105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371600" y="2436813"/>
            <a:ext cx="7770813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8096" y="2569719"/>
            <a:ext cx="7848600" cy="2819400"/>
          </a:xfrm>
          <a:noFill/>
          <a:ln/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3600" dirty="0" smtClean="0"/>
              <a:t>Rule #5: </a:t>
            </a:r>
            <a:r>
              <a:rPr lang="en-US" sz="3600" u="sng" dirty="0" smtClean="0">
                <a:solidFill>
                  <a:srgbClr val="800000"/>
                </a:solidFill>
              </a:rPr>
              <a:t>Exact </a:t>
            </a:r>
            <a:r>
              <a:rPr lang="en-US" sz="3600" u="sng" dirty="0">
                <a:solidFill>
                  <a:srgbClr val="800000"/>
                </a:solidFill>
              </a:rPr>
              <a:t>numbers</a:t>
            </a:r>
            <a:r>
              <a:rPr lang="en-US" sz="3600" dirty="0">
                <a:solidFill>
                  <a:srgbClr val="800000"/>
                </a:solidFill>
              </a:rPr>
              <a:t> </a:t>
            </a:r>
            <a:r>
              <a:rPr lang="en-US" sz="3600" dirty="0">
                <a:solidFill>
                  <a:schemeClr val="accent4">
                    <a:lumMod val="10000"/>
                  </a:schemeClr>
                </a:solidFill>
              </a:rPr>
              <a:t>have an </a:t>
            </a:r>
            <a:r>
              <a:rPr lang="en-US" sz="3600" i="1" dirty="0">
                <a:solidFill>
                  <a:schemeClr val="accent4">
                    <a:lumMod val="10000"/>
                  </a:schemeClr>
                </a:solidFill>
              </a:rPr>
              <a:t>infinite</a:t>
            </a:r>
            <a:r>
              <a:rPr lang="en-US" sz="3600" dirty="0">
                <a:solidFill>
                  <a:schemeClr val="accent4">
                    <a:lumMod val="10000"/>
                  </a:schemeClr>
                </a:solidFill>
              </a:rPr>
              <a:t> number of significant figures.</a:t>
            </a:r>
          </a:p>
          <a:p>
            <a:pPr algn="ctr">
              <a:spcBef>
                <a:spcPct val="100000"/>
              </a:spcBef>
            </a:pPr>
            <a:r>
              <a:rPr lang="en-US" sz="4400" dirty="0" smtClean="0">
                <a:solidFill>
                  <a:srgbClr val="800000"/>
                </a:solidFill>
              </a:rPr>
              <a:t>30 students</a:t>
            </a:r>
          </a:p>
          <a:p>
            <a:pPr algn="ctr">
              <a:spcBef>
                <a:spcPct val="100000"/>
              </a:spcBef>
            </a:pPr>
            <a:r>
              <a:rPr lang="en-US" sz="4400" dirty="0" smtClean="0">
                <a:solidFill>
                  <a:srgbClr val="800000"/>
                </a:solidFill>
              </a:rPr>
              <a:t>1</a:t>
            </a:r>
            <a:r>
              <a:rPr lang="en-US" sz="4400" dirty="0" smtClean="0"/>
              <a:t> </a:t>
            </a:r>
            <a:r>
              <a:rPr lang="en-US" sz="4400" dirty="0">
                <a:solidFill>
                  <a:schemeClr val="bg2">
                    <a:lumMod val="50000"/>
                  </a:schemeClr>
                </a:solidFill>
              </a:rPr>
              <a:t>inch</a:t>
            </a:r>
            <a:r>
              <a:rPr lang="en-US" sz="4400" dirty="0"/>
              <a:t>  </a:t>
            </a:r>
            <a:r>
              <a:rPr lang="en-US" sz="4400" dirty="0">
                <a:solidFill>
                  <a:schemeClr val="bg2">
                    <a:lumMod val="50000"/>
                  </a:schemeClr>
                </a:solidFill>
              </a:rPr>
              <a:t>=</a:t>
            </a:r>
            <a:r>
              <a:rPr lang="en-US" sz="4400" dirty="0"/>
              <a:t>  </a:t>
            </a:r>
            <a:r>
              <a:rPr lang="en-US" sz="4400" dirty="0">
                <a:solidFill>
                  <a:srgbClr val="800000"/>
                </a:solidFill>
              </a:rPr>
              <a:t>2.54</a:t>
            </a:r>
            <a:r>
              <a:rPr lang="en-US" sz="4400" dirty="0">
                <a:solidFill>
                  <a:schemeClr val="tx2"/>
                </a:solidFill>
              </a:rPr>
              <a:t> </a:t>
            </a:r>
            <a:r>
              <a:rPr lang="en-US" sz="4400" dirty="0">
                <a:solidFill>
                  <a:schemeClr val="accent4">
                    <a:lumMod val="10000"/>
                  </a:schemeClr>
                </a:solidFill>
              </a:rPr>
              <a:t>cm, exactly</a:t>
            </a:r>
          </a:p>
        </p:txBody>
      </p:sp>
    </p:spTree>
    <p:extLst>
      <p:ext uri="{BB962C8B-B14F-4D97-AF65-F5344CB8AC3E}">
        <p14:creationId xmlns:p14="http://schemas.microsoft.com/office/powerpoint/2010/main" val="42903428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96200" cy="6858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Sig Fig Practice #1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609600" y="990600"/>
            <a:ext cx="7924800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How many significant figures in each of the following?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404673" y="2144018"/>
            <a:ext cx="230187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1.0070 m </a:t>
            </a:r>
            <a:r>
              <a:rPr lang="en-US" sz="2400" dirty="0">
                <a:solidFill>
                  <a:srgbClr val="006600"/>
                </a:solidFill>
                <a:sym typeface="Wingdings" pitchFamily="2" charset="2"/>
              </a:rPr>
              <a:t> </a:t>
            </a:r>
            <a:endParaRPr lang="en-US" sz="2400" dirty="0">
              <a:solidFill>
                <a:srgbClr val="006600"/>
              </a:solidFill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843073" y="2144018"/>
            <a:ext cx="245427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5 sig figs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617398" y="2829818"/>
            <a:ext cx="237807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17.10 kg </a:t>
            </a:r>
            <a:r>
              <a:rPr lang="en-US" sz="2400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sz="2400" dirty="0">
              <a:solidFill>
                <a:srgbClr val="006600"/>
              </a:solidFill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843073" y="2829818"/>
            <a:ext cx="192087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4 sig figs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2252273" y="3591818"/>
            <a:ext cx="245427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100,890 L </a:t>
            </a:r>
            <a:r>
              <a:rPr lang="en-US" sz="2400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sz="2400" dirty="0">
              <a:solidFill>
                <a:srgbClr val="006600"/>
              </a:solidFill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4843073" y="3591818"/>
            <a:ext cx="130676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5 sig figs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947473" y="4353818"/>
            <a:ext cx="211307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3.29 x 10</a:t>
            </a:r>
            <a:r>
              <a:rPr lang="en-US" sz="2400" baseline="30000" dirty="0">
                <a:solidFill>
                  <a:srgbClr val="006600"/>
                </a:solidFill>
              </a:rPr>
              <a:t>3</a:t>
            </a:r>
            <a:r>
              <a:rPr lang="en-US" sz="2400" dirty="0">
                <a:solidFill>
                  <a:srgbClr val="006600"/>
                </a:solidFill>
              </a:rPr>
              <a:t> s </a:t>
            </a:r>
            <a:r>
              <a:rPr lang="en-US" sz="2400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sz="2400" baseline="30000" dirty="0">
              <a:solidFill>
                <a:srgbClr val="006600"/>
              </a:solidFill>
            </a:endParaRP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4827198" y="4368106"/>
            <a:ext cx="130676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3 sig figs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2158611" y="5039618"/>
            <a:ext cx="189667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0.0054 cm </a:t>
            </a:r>
            <a:r>
              <a:rPr lang="en-US" sz="2400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sz="2400" dirty="0">
              <a:solidFill>
                <a:srgbClr val="006600"/>
              </a:solidFill>
            </a:endParaRP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4827198" y="5053906"/>
            <a:ext cx="130676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2 sig figs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2180836" y="5722243"/>
            <a:ext cx="189507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3,200,000 </a:t>
            </a:r>
            <a:r>
              <a:rPr lang="en-US" sz="2400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sz="2400" dirty="0">
              <a:solidFill>
                <a:srgbClr val="006600"/>
              </a:solidFill>
            </a:endParaRP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4827198" y="5739706"/>
            <a:ext cx="130676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2 sig figs</a:t>
            </a:r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2480873" y="2601218"/>
            <a:ext cx="11430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2709473" y="3287018"/>
            <a:ext cx="8382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>
            <a:off x="2404673" y="4049018"/>
            <a:ext cx="9906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>
            <a:off x="2099873" y="4811018"/>
            <a:ext cx="6096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2826008" y="5496818"/>
            <a:ext cx="3810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2328473" y="6182618"/>
            <a:ext cx="4572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61856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utoUpdateAnimBg="0"/>
      <p:bldP spid="57350" grpId="0" autoUpdateAnimBg="0"/>
      <p:bldP spid="57351" grpId="0" autoUpdateAnimBg="0"/>
      <p:bldP spid="57352" grpId="0" autoUpdateAnimBg="0"/>
      <p:bldP spid="57353" grpId="0" autoUpdateAnimBg="0"/>
      <p:bldP spid="57354" grpId="0" autoUpdateAnimBg="0"/>
      <p:bldP spid="57355" grpId="0" autoUpdateAnimBg="0"/>
      <p:bldP spid="57356" grpId="0" autoUpdateAnimBg="0"/>
      <p:bldP spid="57357" grpId="0" autoUpdateAnimBg="0"/>
      <p:bldP spid="57358" grpId="0" autoUpdateAnimBg="0"/>
      <p:bldP spid="57359" grpId="0" autoUpdateAnimBg="0"/>
      <p:bldP spid="57360" grpId="0" autoUpdateAnimBg="0"/>
      <p:bldP spid="57361" grpId="0" animBg="1"/>
      <p:bldP spid="57362" grpId="0" animBg="1"/>
      <p:bldP spid="57363" grpId="0" animBg="1"/>
      <p:bldP spid="57364" grpId="0" animBg="1"/>
      <p:bldP spid="57365" grpId="0" animBg="1"/>
      <p:bldP spid="5736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26141"/>
            <a:ext cx="7848600" cy="1143000"/>
          </a:xfrm>
          <a:noFill/>
          <a:ln/>
        </p:spPr>
        <p:txBody>
          <a:bodyPr/>
          <a:lstStyle/>
          <a:p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Rules for Significant Figures in Mathematical Operations</a:t>
            </a: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9600" y="2207559"/>
            <a:ext cx="7848600" cy="4191000"/>
          </a:xfrm>
          <a:noFill/>
          <a:ln/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3600" u="sng" dirty="0" smtClean="0">
                <a:solidFill>
                  <a:srgbClr val="800000"/>
                </a:solidFill>
              </a:rPr>
              <a:t>Multiplication </a:t>
            </a:r>
            <a:r>
              <a:rPr lang="en-US" sz="3600" u="sng" dirty="0">
                <a:solidFill>
                  <a:srgbClr val="800000"/>
                </a:solidFill>
              </a:rPr>
              <a:t>and Division</a:t>
            </a:r>
            <a:r>
              <a:rPr lang="en-US" sz="3600" dirty="0">
                <a:solidFill>
                  <a:srgbClr val="800000"/>
                </a:solidFill>
              </a:rPr>
              <a:t>:  </a:t>
            </a:r>
            <a:r>
              <a:rPr lang="en-US" sz="3600" dirty="0">
                <a:solidFill>
                  <a:schemeClr val="accent4">
                    <a:lumMod val="10000"/>
                  </a:schemeClr>
                </a:solidFill>
              </a:rPr>
              <a:t># sig figs in the result equals the number in the least precise measurement used in the calculation.</a:t>
            </a:r>
          </a:p>
          <a:p>
            <a:pPr algn="ctr">
              <a:spcBef>
                <a:spcPct val="70000"/>
              </a:spcBef>
            </a:pPr>
            <a:r>
              <a:rPr lang="en-US" sz="4400" dirty="0">
                <a:solidFill>
                  <a:srgbClr val="800000"/>
                </a:solidFill>
              </a:rPr>
              <a:t>6.38 x 2.0  =</a:t>
            </a:r>
          </a:p>
          <a:p>
            <a:pPr algn="ctr"/>
            <a:r>
              <a:rPr lang="en-US" sz="4400" dirty="0">
                <a:solidFill>
                  <a:srgbClr val="800000"/>
                </a:solidFill>
              </a:rPr>
              <a:t>12.76 </a:t>
            </a:r>
            <a:r>
              <a:rPr lang="en-US" sz="4400" dirty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FF0000"/>
                </a:solidFill>
              </a:rPr>
              <a:t>13</a:t>
            </a:r>
            <a:r>
              <a:rPr lang="en-US" sz="4400" dirty="0">
                <a:solidFill>
                  <a:srgbClr val="800000"/>
                </a:solidFill>
              </a:rPr>
              <a:t> (2 sig figs)</a:t>
            </a:r>
          </a:p>
        </p:txBody>
      </p:sp>
    </p:spTree>
    <p:extLst>
      <p:ext uri="{BB962C8B-B14F-4D97-AF65-F5344CB8AC3E}">
        <p14:creationId xmlns:p14="http://schemas.microsoft.com/office/powerpoint/2010/main" val="9249603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4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Sig Fig Practice #2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626268" y="1752600"/>
            <a:ext cx="207300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3.24 m x 7.0 m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609600" y="1143000"/>
            <a:ext cx="163031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chemeClr val="accent4">
                    <a:lumMod val="10000"/>
                  </a:schemeClr>
                </a:solidFill>
              </a:rPr>
              <a:t>Calculation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352800" y="1143000"/>
            <a:ext cx="223304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chemeClr val="accent4">
                    <a:lumMod val="10000"/>
                  </a:schemeClr>
                </a:solidFill>
              </a:rPr>
              <a:t>Calculator says: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7467600" y="1143000"/>
            <a:ext cx="117237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chemeClr val="accent4">
                    <a:lumMod val="10000"/>
                  </a:schemeClr>
                </a:solidFill>
              </a:rPr>
              <a:t>Answer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3641725" y="1749425"/>
            <a:ext cx="133562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22.68 m</a:t>
            </a:r>
            <a:r>
              <a:rPr lang="en-US" sz="2400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7543800" y="1752600"/>
            <a:ext cx="92845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m</a:t>
            </a:r>
            <a:r>
              <a:rPr lang="en-US" sz="2400" baseline="300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626268" y="2435225"/>
            <a:ext cx="266130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100.0 g ÷ 23.7 cm</a:t>
            </a:r>
            <a:r>
              <a:rPr lang="en-US" sz="2400" baseline="30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3581400" y="2452688"/>
            <a:ext cx="27975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4.219409283 g/cm</a:t>
            </a:r>
            <a:r>
              <a:rPr lang="en-US" sz="2400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7134225" y="2438400"/>
            <a:ext cx="160813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4.22 g/cm</a:t>
            </a:r>
            <a:r>
              <a:rPr lang="en-US" sz="2400" baseline="300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626268" y="3121025"/>
            <a:ext cx="265008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0.02 cm x 2.371 cm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581400" y="3138488"/>
            <a:ext cx="179408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0.04742 cm</a:t>
            </a:r>
            <a:r>
              <a:rPr lang="en-US" sz="2400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7353300" y="3124200"/>
            <a:ext cx="128432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0.05 cm</a:t>
            </a:r>
            <a:r>
              <a:rPr lang="en-US" sz="2400" baseline="300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626268" y="3810000"/>
            <a:ext cx="195438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710 m ÷ 3.0 s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565525" y="3824288"/>
            <a:ext cx="24978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236.6666667 m/s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7340600" y="3824288"/>
            <a:ext cx="124104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240 m/s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626268" y="4510088"/>
            <a:ext cx="259558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1818.2 lb x 3.23 ft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581400" y="4510088"/>
            <a:ext cx="201689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5872.786 </a:t>
            </a:r>
            <a:r>
              <a:rPr lang="en-US" sz="2400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lb·ft</a:t>
            </a:r>
            <a:endParaRPr lang="en-US" sz="24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7237413" y="4495800"/>
            <a:ext cx="190658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5870 </a:t>
            </a:r>
            <a:r>
              <a:rPr lang="en-US" sz="2400" dirty="0" err="1" smtClean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lb·ft</a:t>
            </a:r>
            <a:endParaRPr lang="en-US" sz="2400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626268" y="5195888"/>
            <a:ext cx="254749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1.030 g ÷ 2.87 </a:t>
            </a:r>
            <a:r>
              <a:rPr lang="en-US" sz="2400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sz="24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3565525" y="5178425"/>
            <a:ext cx="183415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2.9561 g/</a:t>
            </a:r>
            <a:r>
              <a:rPr lang="en-US" sz="2400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sz="24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7223125" y="5178425"/>
            <a:ext cx="149432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2.96 g/</a:t>
            </a:r>
            <a:r>
              <a:rPr lang="en-US" sz="2400" dirty="0" err="1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sz="2400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40672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utoUpdateAnimBg="0"/>
      <p:bldP spid="58376" grpId="0" autoUpdateAnimBg="0"/>
      <p:bldP spid="58378" grpId="0" autoUpdateAnimBg="0"/>
      <p:bldP spid="58379" grpId="0" autoUpdateAnimBg="0"/>
      <p:bldP spid="58380" grpId="0" autoUpdateAnimBg="0"/>
      <p:bldP spid="58381" grpId="0" autoUpdateAnimBg="0"/>
      <p:bldP spid="58382" grpId="0" autoUpdateAnimBg="0"/>
      <p:bldP spid="58384" grpId="0" autoUpdateAnimBg="0"/>
      <p:bldP spid="58385" grpId="0" autoUpdateAnimBg="0"/>
      <p:bldP spid="58386" grpId="0" autoUpdateAnimBg="0"/>
      <p:bldP spid="58387" grpId="0" autoUpdateAnimBg="0"/>
      <p:bldP spid="58388" grpId="0" autoUpdateAnimBg="0"/>
      <p:bldP spid="58389" grpId="0" autoUpdateAnimBg="0"/>
      <p:bldP spid="58390" grpId="0" autoUpdateAnimBg="0"/>
      <p:bldP spid="58391" grpId="0" autoUpdateAnimBg="0"/>
      <p:bldP spid="58392" grpId="0" autoUpdateAnimBg="0"/>
      <p:bldP spid="58393" grpId="0" autoUpdateAnimBg="0"/>
      <p:bldP spid="58394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Significant Figures in Mathematical Operations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8096" y="2310653"/>
            <a:ext cx="7848600" cy="4114800"/>
          </a:xfrm>
          <a:noFill/>
          <a:ln/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3600" u="sng" dirty="0" smtClean="0">
                <a:solidFill>
                  <a:srgbClr val="800000"/>
                </a:solidFill>
              </a:rPr>
              <a:t>Addition </a:t>
            </a:r>
            <a:r>
              <a:rPr lang="en-US" sz="3600" u="sng" dirty="0">
                <a:solidFill>
                  <a:srgbClr val="800000"/>
                </a:solidFill>
              </a:rPr>
              <a:t>and Subtraction</a:t>
            </a:r>
            <a:r>
              <a:rPr lang="en-US" sz="3600" dirty="0">
                <a:solidFill>
                  <a:schemeClr val="accent4">
                    <a:lumMod val="10000"/>
                  </a:schemeClr>
                </a:solidFill>
              </a:rPr>
              <a:t>:  The number of decimal places in the result equals the number of decimal places in the least precise measurement.</a:t>
            </a:r>
          </a:p>
          <a:p>
            <a:pPr algn="ctr">
              <a:spcBef>
                <a:spcPct val="70000"/>
              </a:spcBef>
            </a:pPr>
            <a:r>
              <a:rPr lang="en-US" sz="4400" dirty="0">
                <a:solidFill>
                  <a:srgbClr val="800000"/>
                </a:solidFill>
              </a:rPr>
              <a:t>6.8 + 11.934 =</a:t>
            </a:r>
          </a:p>
          <a:p>
            <a:pPr algn="ctr"/>
            <a:r>
              <a:rPr lang="en-US" sz="4400" dirty="0">
                <a:solidFill>
                  <a:srgbClr val="800000"/>
                </a:solidFill>
              </a:rPr>
              <a:t>18.734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FF0000"/>
                </a:solidFill>
              </a:rPr>
              <a:t>18.7</a:t>
            </a:r>
            <a:r>
              <a:rPr lang="en-US" sz="4400" dirty="0"/>
              <a:t> </a:t>
            </a:r>
            <a:r>
              <a:rPr lang="en-US" sz="4400" dirty="0">
                <a:solidFill>
                  <a:schemeClr val="accent4">
                    <a:lumMod val="10000"/>
                  </a:schemeClr>
                </a:solidFill>
              </a:rPr>
              <a:t>(3 sig figs)</a:t>
            </a:r>
          </a:p>
        </p:txBody>
      </p:sp>
    </p:spTree>
    <p:extLst>
      <p:ext uri="{BB962C8B-B14F-4D97-AF65-F5344CB8AC3E}">
        <p14:creationId xmlns:p14="http://schemas.microsoft.com/office/powerpoint/2010/main" val="39983218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Sig Fig Practice #3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607394" y="1757065"/>
            <a:ext cx="212429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3.24 m + 7.0 m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163031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chemeClr val="accent4">
                    <a:lumMod val="10000"/>
                  </a:schemeClr>
                </a:solidFill>
              </a:rPr>
              <a:t>Calculation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352800" y="1143000"/>
            <a:ext cx="223304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chemeClr val="accent4">
                    <a:lumMod val="10000"/>
                  </a:schemeClr>
                </a:solidFill>
              </a:rPr>
              <a:t>Calculator says: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7162800" y="1143000"/>
            <a:ext cx="117237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chemeClr val="accent4">
                    <a:lumMod val="10000"/>
                  </a:schemeClr>
                </a:solidFill>
              </a:rPr>
              <a:t>Answer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4017963" y="1749425"/>
            <a:ext cx="122180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10.24 m</a:t>
            </a:r>
            <a:endParaRPr lang="en-US" sz="2400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7162800" y="1752600"/>
            <a:ext cx="10518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10.2 m</a:t>
            </a:r>
            <a:endParaRPr lang="en-US" sz="2400" baseline="30000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607394" y="2439690"/>
            <a:ext cx="24609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100.0 g - 23.73 g</a:t>
            </a:r>
            <a:endParaRPr lang="en-US" sz="2400" baseline="300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4048125" y="2452688"/>
            <a:ext cx="118654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76.27 g</a:t>
            </a:r>
            <a:endParaRPr lang="en-US" sz="2400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7162800" y="2438400"/>
            <a:ext cx="101662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76.3 g</a:t>
            </a:r>
            <a:endParaRPr lang="en-US" sz="2400" baseline="30000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607394" y="3125490"/>
            <a:ext cx="270138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0.02 cm + 2.371 cm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4064000" y="3138488"/>
            <a:ext cx="134043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2.391 cm</a:t>
            </a:r>
            <a:endParaRPr lang="en-US" sz="2400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7162800" y="3124200"/>
            <a:ext cx="117051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2.39 cm</a:t>
            </a:r>
            <a:endParaRPr lang="en-US" sz="2400" baseline="30000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607394" y="3814465"/>
            <a:ext cx="235833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713.1 L - 3.872 L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4064000" y="3824288"/>
            <a:ext cx="147508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709.228 L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7162800" y="3824288"/>
            <a:ext cx="113524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709.2 L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607394" y="4514553"/>
            <a:ext cx="269817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1818.2 lb + 3.37 lb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4065588" y="4510088"/>
            <a:ext cx="159370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1821.57 lb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7161213" y="4495800"/>
            <a:ext cx="167798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1821.6 lb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607394" y="5200353"/>
            <a:ext cx="276870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2.030 </a:t>
            </a:r>
            <a:r>
              <a:rPr lang="en-US" sz="2400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- 1.870 </a:t>
            </a:r>
            <a:r>
              <a:rPr lang="en-US" sz="2400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sz="24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4116388" y="5181600"/>
            <a:ext cx="117051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0.16 </a:t>
            </a:r>
            <a:r>
              <a:rPr lang="en-US" sz="2400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sz="24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7162800" y="5178425"/>
            <a:ext cx="134043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0.160 </a:t>
            </a:r>
            <a:r>
              <a:rPr lang="en-US" sz="2400" dirty="0" err="1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sz="2400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94920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  <p:bldP spid="60423" grpId="0" autoUpdateAnimBg="0"/>
      <p:bldP spid="60424" grpId="0" autoUpdateAnimBg="0"/>
      <p:bldP spid="60425" grpId="0" autoUpdateAnimBg="0"/>
      <p:bldP spid="60426" grpId="0" autoUpdateAnimBg="0"/>
      <p:bldP spid="60427" grpId="0" autoUpdateAnimBg="0"/>
      <p:bldP spid="60428" grpId="0" autoUpdateAnimBg="0"/>
      <p:bldP spid="60429" grpId="0" autoUpdateAnimBg="0"/>
      <p:bldP spid="60430" grpId="0" autoUpdateAnimBg="0"/>
      <p:bldP spid="60431" grpId="0" autoUpdateAnimBg="0"/>
      <p:bldP spid="60432" grpId="0" autoUpdateAnimBg="0"/>
      <p:bldP spid="60433" grpId="0" autoUpdateAnimBg="0"/>
      <p:bldP spid="60434" grpId="0" autoUpdateAnimBg="0"/>
      <p:bldP spid="60435" grpId="0" autoUpdateAnimBg="0"/>
      <p:bldP spid="60436" grpId="0" autoUpdateAnimBg="0"/>
      <p:bldP spid="60437" grpId="0" autoUpdateAnimBg="0"/>
      <p:bldP spid="60438" grpId="0" autoUpdateAnimBg="0"/>
      <p:bldP spid="60439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Graphs communicate experimental data?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Essential Question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527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Derived units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8096" y="2084832"/>
            <a:ext cx="8462715" cy="119080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Complex units </a:t>
            </a:r>
            <a:r>
              <a:rPr lang="en-US" sz="3600" dirty="0">
                <a:solidFill>
                  <a:srgbClr val="0070C0"/>
                </a:solidFill>
              </a:rPr>
              <a:t>formed from the combination of multiple units</a:t>
            </a:r>
          </a:p>
          <a:p>
            <a:endParaRPr lang="en-US" sz="3600" b="1" dirty="0" smtClean="0"/>
          </a:p>
        </p:txBody>
      </p:sp>
      <p:pic>
        <p:nvPicPr>
          <p:cNvPr id="6" name="Picture 2" descr="http://www.fscj.me/chm2046/McMurry5th/chap_01/Lecture_PPT/ch01_lecture_files/slide0054_image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612" y="3787107"/>
            <a:ext cx="6366886" cy="289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84579" y="4700364"/>
            <a:ext cx="4897244" cy="487680"/>
          </a:xfrm>
          <a:prstGeom prst="rect">
            <a:avLst/>
          </a:prstGeom>
          <a:noFill/>
          <a:ln w="57150">
            <a:solidFill>
              <a:srgbClr val="30C1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3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8335393" cy="4023360"/>
          </a:xfrm>
        </p:spPr>
        <p:txBody>
          <a:bodyPr>
            <a:noAutofit/>
          </a:bodyPr>
          <a:lstStyle/>
          <a:p>
            <a:r>
              <a:rPr lang="en-US" sz="3200" dirty="0" smtClean="0"/>
              <a:t>Important tool in scientific experiments</a:t>
            </a:r>
          </a:p>
          <a:p>
            <a:r>
              <a:rPr lang="en-US" sz="3200" dirty="0" smtClean="0"/>
              <a:t>Think DRY MIX</a:t>
            </a:r>
          </a:p>
          <a:p>
            <a:r>
              <a:rPr lang="en-US" sz="3200" b="1" u="sng" dirty="0" smtClean="0"/>
              <a:t>D</a:t>
            </a:r>
            <a:r>
              <a:rPr lang="en-US" sz="3200" dirty="0" smtClean="0"/>
              <a:t>ependent (</a:t>
            </a:r>
            <a:r>
              <a:rPr lang="en-US" sz="3200" b="1" u="sng" dirty="0" smtClean="0"/>
              <a:t>R</a:t>
            </a:r>
            <a:r>
              <a:rPr lang="en-US" sz="3200" dirty="0" smtClean="0"/>
              <a:t>esponding) variable is on the </a:t>
            </a:r>
            <a:r>
              <a:rPr lang="en-US" sz="3200" b="1" u="sng" dirty="0" smtClean="0"/>
              <a:t>Y</a:t>
            </a:r>
            <a:r>
              <a:rPr lang="en-US" sz="3200" dirty="0" smtClean="0"/>
              <a:t>-axis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 Measured </a:t>
            </a:r>
            <a:r>
              <a:rPr lang="en-US" sz="3200" i="1" dirty="0" smtClean="0">
                <a:sym typeface="Wingdings" panose="05000000000000000000" pitchFamily="2" charset="2"/>
              </a:rPr>
              <a:t>during</a:t>
            </a:r>
            <a:r>
              <a:rPr lang="en-US" sz="3200" dirty="0" smtClean="0">
                <a:sym typeface="Wingdings" panose="05000000000000000000" pitchFamily="2" charset="2"/>
              </a:rPr>
              <a:t> the experiment</a:t>
            </a:r>
            <a:endParaRPr lang="en-US" sz="3200" dirty="0"/>
          </a:p>
          <a:p>
            <a:r>
              <a:rPr lang="en-US" sz="3200" b="1" u="sng" dirty="0"/>
              <a:t>M</a:t>
            </a:r>
            <a:r>
              <a:rPr lang="en-US" sz="3200" dirty="0" smtClean="0"/>
              <a:t>anipulated (</a:t>
            </a:r>
            <a:r>
              <a:rPr lang="en-US" sz="3200" b="1" u="sng" dirty="0" smtClean="0"/>
              <a:t>I</a:t>
            </a:r>
            <a:r>
              <a:rPr lang="en-US" sz="3200" dirty="0" smtClean="0"/>
              <a:t>ndependent) variable is on the </a:t>
            </a:r>
            <a:r>
              <a:rPr lang="en-US" sz="3200" b="1" u="sng" dirty="0" smtClean="0"/>
              <a:t>X</a:t>
            </a:r>
            <a:r>
              <a:rPr lang="en-US" sz="3200" dirty="0" smtClean="0"/>
              <a:t>-axis</a:t>
            </a:r>
            <a:endParaRPr lang="en-US" sz="3200" dirty="0"/>
          </a:p>
          <a:p>
            <a:r>
              <a:rPr lang="en-US" sz="3200" dirty="0" smtClean="0">
                <a:sym typeface="Wingdings" panose="05000000000000000000" pitchFamily="2" charset="2"/>
              </a:rPr>
              <a:t> Determined </a:t>
            </a:r>
            <a:r>
              <a:rPr lang="en-US" sz="3200" i="1" dirty="0" smtClean="0">
                <a:sym typeface="Wingdings" panose="05000000000000000000" pitchFamily="2" charset="2"/>
              </a:rPr>
              <a:t>before</a:t>
            </a:r>
            <a:r>
              <a:rPr lang="en-US" sz="3200" dirty="0" smtClean="0">
                <a:sym typeface="Wingdings" panose="05000000000000000000" pitchFamily="2" charset="2"/>
              </a:rPr>
              <a:t> the experiment 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9307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8184922" cy="149961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 each of the following statements, determine the independent variable and dependent variable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747" y="2084832"/>
            <a:ext cx="8815742" cy="402336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my experiment, I checked the temperature of my heating water every 5 minutes.</a:t>
            </a:r>
          </a:p>
          <a:p>
            <a:pPr lvl="1"/>
            <a:r>
              <a:rPr lang="en-US" sz="2400" dirty="0" smtClean="0"/>
              <a:t>Independent variable:</a:t>
            </a:r>
          </a:p>
          <a:p>
            <a:pPr lvl="1"/>
            <a:r>
              <a:rPr lang="en-US" sz="2400" dirty="0" smtClean="0"/>
              <a:t>Dependent variable:</a:t>
            </a:r>
          </a:p>
          <a:p>
            <a:r>
              <a:rPr lang="en-US" sz="3200" dirty="0" smtClean="0"/>
              <a:t>I </a:t>
            </a:r>
            <a:r>
              <a:rPr lang="en-US" sz="3200" dirty="0" smtClean="0"/>
              <a:t>wanted </a:t>
            </a:r>
            <a:r>
              <a:rPr lang="en-US" sz="3200" dirty="0" smtClean="0"/>
              <a:t>to see the relationship between the pressure and volume of a trapped gas, so I increased the pressure on the gas 0.500 </a:t>
            </a:r>
            <a:r>
              <a:rPr lang="en-US" sz="3200" dirty="0" err="1" smtClean="0"/>
              <a:t>atm</a:t>
            </a:r>
            <a:r>
              <a:rPr lang="en-US" sz="3200" dirty="0" smtClean="0"/>
              <a:t> at a time and measured the volume at that pressure. </a:t>
            </a:r>
          </a:p>
          <a:p>
            <a:pPr lvl="1"/>
            <a:r>
              <a:rPr lang="en-US" sz="2400" dirty="0" smtClean="0"/>
              <a:t>Independent variable:</a:t>
            </a:r>
          </a:p>
          <a:p>
            <a:pPr lvl="1"/>
            <a:r>
              <a:rPr lang="en-US" sz="2400" dirty="0" smtClean="0"/>
              <a:t>Dependent variable: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3443284" y="2940904"/>
              <a:ext cx="1467000" cy="8769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34284" y="2931904"/>
                <a:ext cx="1487880" cy="89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5" name="Ink 44"/>
              <p14:cNvContentPartPr/>
              <p14:nvPr/>
            </p14:nvContentPartPr>
            <p14:xfrm>
              <a:off x="3356164" y="5771944"/>
              <a:ext cx="2185920" cy="727200"/>
            </p14:xfrm>
          </p:contentPart>
        </mc:Choice>
        <mc:Fallback>
          <p:pic>
            <p:nvPicPr>
              <p:cNvPr id="45" name="Ink 4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47164" y="5762584"/>
                <a:ext cx="2205720" cy="74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96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Directly Proportional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 “X” increases, “Y” increases</a:t>
            </a:r>
          </a:p>
          <a:p>
            <a:r>
              <a:rPr lang="en-US" sz="3200" dirty="0" smtClean="0"/>
              <a:t>y = </a:t>
            </a:r>
            <a:r>
              <a:rPr lang="en-US" sz="3200" dirty="0" err="1" smtClean="0"/>
              <a:t>kx</a:t>
            </a:r>
            <a:r>
              <a:rPr lang="en-US" sz="3200" dirty="0" smtClean="0"/>
              <a:t> or k = y/x</a:t>
            </a:r>
            <a:endParaRPr lang="en-US" sz="32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4988404" y="3174904"/>
              <a:ext cx="56880" cy="30434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76884" y="3167344"/>
                <a:ext cx="80280" cy="305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5029804" y="6166504"/>
              <a:ext cx="3457440" cy="9288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22244" y="6152104"/>
                <a:ext cx="3478320" cy="11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k 9"/>
              <p14:cNvContentPartPr/>
              <p14:nvPr/>
            </p14:nvContentPartPr>
            <p14:xfrm>
              <a:off x="5127004" y="3820744"/>
              <a:ext cx="2962080" cy="235332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21244" y="3808504"/>
                <a:ext cx="2979720" cy="237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1" name="Ink 20"/>
              <p14:cNvContentPartPr/>
              <p14:nvPr/>
            </p14:nvContentPartPr>
            <p14:xfrm>
              <a:off x="6300604" y="6201784"/>
              <a:ext cx="1735560" cy="435960"/>
            </p14:xfrm>
          </p:contentPart>
        </mc:Choice>
        <mc:Fallback>
          <p:pic>
            <p:nvPicPr>
              <p:cNvPr id="21" name="Ink 2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94124" y="6192064"/>
                <a:ext cx="1751760" cy="45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1" name="Ink 30"/>
              <p14:cNvContentPartPr/>
              <p14:nvPr/>
            </p14:nvContentPartPr>
            <p14:xfrm>
              <a:off x="4340404" y="4447864"/>
              <a:ext cx="532440" cy="1354320"/>
            </p14:xfrm>
          </p:contentPart>
        </mc:Choice>
        <mc:Fallback>
          <p:pic>
            <p:nvPicPr>
              <p:cNvPr id="31" name="Ink 3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30684" y="4438144"/>
                <a:ext cx="555120" cy="137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6" name="Ink 35"/>
              <p14:cNvContentPartPr/>
              <p14:nvPr/>
            </p14:nvContentPartPr>
            <p14:xfrm>
              <a:off x="4487284" y="4231864"/>
              <a:ext cx="254160" cy="129600"/>
            </p14:xfrm>
          </p:contentPart>
        </mc:Choice>
        <mc:Fallback>
          <p:pic>
            <p:nvPicPr>
              <p:cNvPr id="36" name="Ink 3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77924" y="4225744"/>
                <a:ext cx="273240" cy="14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7" name="Ink 36"/>
              <p14:cNvContentPartPr/>
              <p14:nvPr/>
            </p14:nvContentPartPr>
            <p14:xfrm>
              <a:off x="4380364" y="4081024"/>
              <a:ext cx="512280" cy="98640"/>
            </p14:xfrm>
          </p:contentPart>
        </mc:Choice>
        <mc:Fallback>
          <p:pic>
            <p:nvPicPr>
              <p:cNvPr id="37" name="Ink 3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372804" y="4069144"/>
                <a:ext cx="528840" cy="11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69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Inversely proportional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 “X” increases, “Y” decreases</a:t>
            </a:r>
            <a:endParaRPr lang="en-US" sz="3200" dirty="0"/>
          </a:p>
          <a:p>
            <a:r>
              <a:rPr lang="en-US" sz="3200" dirty="0" err="1" smtClean="0"/>
              <a:t>xy</a:t>
            </a:r>
            <a:r>
              <a:rPr lang="en-US" sz="3200" dirty="0" smtClean="0"/>
              <a:t> = k OR y = k/x</a:t>
            </a:r>
            <a:endParaRPr lang="en-US" sz="32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4831804" y="3013984"/>
              <a:ext cx="112320" cy="33678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19924" y="3004984"/>
                <a:ext cx="131040" cy="338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/>
              <p14:cNvContentPartPr/>
              <p14:nvPr/>
            </p14:nvContentPartPr>
            <p14:xfrm>
              <a:off x="4862404" y="6260824"/>
              <a:ext cx="3556800" cy="8928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53764" y="6246784"/>
                <a:ext cx="3575160" cy="10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k 8"/>
              <p14:cNvContentPartPr/>
              <p14:nvPr/>
            </p14:nvContentPartPr>
            <p14:xfrm>
              <a:off x="4874284" y="3315304"/>
              <a:ext cx="2659680" cy="291744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68524" y="3307384"/>
                <a:ext cx="2672640" cy="293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7" name="Ink 16"/>
              <p14:cNvContentPartPr/>
              <p14:nvPr/>
            </p14:nvContentPartPr>
            <p14:xfrm>
              <a:off x="4295764" y="3632104"/>
              <a:ext cx="386640" cy="197244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86044" y="3623104"/>
                <a:ext cx="405000" cy="199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2" name="Ink 21"/>
              <p14:cNvContentPartPr/>
              <p14:nvPr/>
            </p14:nvContentPartPr>
            <p14:xfrm>
              <a:off x="4253644" y="3461464"/>
              <a:ext cx="570960" cy="142560"/>
            </p14:xfrm>
          </p:contentPart>
        </mc:Choice>
        <mc:Fallback>
          <p:pic>
            <p:nvPicPr>
              <p:cNvPr id="22" name="Ink 2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246084" y="3451024"/>
                <a:ext cx="587160" cy="16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5" name="Ink 24"/>
              <p14:cNvContentPartPr/>
              <p14:nvPr/>
            </p14:nvContentPartPr>
            <p14:xfrm>
              <a:off x="5829724" y="6327064"/>
              <a:ext cx="2752560" cy="411480"/>
            </p14:xfrm>
          </p:contentPart>
        </mc:Choice>
        <mc:Fallback>
          <p:pic>
            <p:nvPicPr>
              <p:cNvPr id="25" name="Ink 24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820364" y="6316264"/>
                <a:ext cx="2772720" cy="43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033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i="1" dirty="0">
                <a:solidFill>
                  <a:srgbClr val="0070C0"/>
                </a:solidFill>
              </a:rPr>
              <a:t>The 3-D space an object occupies</a:t>
            </a:r>
          </a:p>
          <a:p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Common units : Liter (L) /milliliter (mL) for liquids, cubic cm (cm</a:t>
            </a:r>
            <a:r>
              <a:rPr lang="en-US" sz="3200" baseline="30000" dirty="0">
                <a:solidFill>
                  <a:srgbClr val="0070C0"/>
                </a:solidFill>
              </a:rPr>
              <a:t>3</a:t>
            </a:r>
            <a:r>
              <a:rPr lang="en-US" sz="3200" dirty="0">
                <a:solidFill>
                  <a:srgbClr val="0070C0"/>
                </a:solidFill>
              </a:rPr>
              <a:t> or cc) for solids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i="1" dirty="0">
                <a:solidFill>
                  <a:srgbClr val="0070C0"/>
                </a:solidFill>
              </a:rPr>
              <a:t>	</a:t>
            </a:r>
          </a:p>
          <a:p>
            <a:r>
              <a:rPr lang="en-US" sz="3200" i="1" dirty="0">
                <a:solidFill>
                  <a:srgbClr val="0070C0"/>
                </a:solidFill>
              </a:rPr>
              <a:t>	</a:t>
            </a:r>
            <a:r>
              <a:rPr lang="en-US" sz="3200" i="1" dirty="0" smtClean="0">
                <a:solidFill>
                  <a:srgbClr val="0070C0"/>
                </a:solidFill>
              </a:rPr>
              <a:t>	1 </a:t>
            </a:r>
            <a:r>
              <a:rPr lang="en-US" sz="3200" i="1" dirty="0">
                <a:solidFill>
                  <a:srgbClr val="0070C0"/>
                </a:solidFill>
              </a:rPr>
              <a:t>mL = 1 cm</a:t>
            </a:r>
            <a:r>
              <a:rPr lang="en-US" sz="3200" i="1" baseline="30000" dirty="0">
                <a:solidFill>
                  <a:srgbClr val="0070C0"/>
                </a:solidFill>
              </a:rPr>
              <a:t>3</a:t>
            </a:r>
            <a:r>
              <a:rPr lang="en-US" sz="3200" i="1" dirty="0">
                <a:solidFill>
                  <a:srgbClr val="0070C0"/>
                </a:solidFill>
              </a:rPr>
              <a:t> = 1 cc</a:t>
            </a:r>
          </a:p>
        </p:txBody>
      </p:sp>
    </p:spTree>
    <p:extLst>
      <p:ext uri="{BB962C8B-B14F-4D97-AF65-F5344CB8AC3E}">
        <p14:creationId xmlns:p14="http://schemas.microsoft.com/office/powerpoint/2010/main" val="383486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Densities of substances</a:t>
            </a:r>
            <a:endParaRPr lang="en-US" dirty="0"/>
          </a:p>
        </p:txBody>
      </p:sp>
      <p:pic>
        <p:nvPicPr>
          <p:cNvPr id="7172" name="Picture 4" descr="Image result for density colum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6698"/>
            <a:ext cx="7587060" cy="472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own Arrow 4"/>
          <p:cNvSpPr/>
          <p:nvPr/>
        </p:nvSpPr>
        <p:spPr>
          <a:xfrm>
            <a:off x="7227667" y="4986288"/>
            <a:ext cx="260430" cy="12384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0800000">
            <a:off x="7227667" y="2386314"/>
            <a:ext cx="260430" cy="12384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87060" y="2528506"/>
            <a:ext cx="12500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Lower density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563766" y="5128480"/>
            <a:ext cx="12500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Higher density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707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8196496" cy="402336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density </a:t>
            </a:r>
            <a:r>
              <a:rPr lang="en-US" sz="3200" b="1" dirty="0">
                <a:solidFill>
                  <a:srgbClr val="0070C0"/>
                </a:solidFill>
              </a:rPr>
              <a:t>= mass / </a:t>
            </a:r>
            <a:r>
              <a:rPr lang="en-US" sz="3200" b="1" dirty="0" smtClean="0">
                <a:solidFill>
                  <a:srgbClr val="0070C0"/>
                </a:solidFill>
              </a:rPr>
              <a:t>volume or D </a:t>
            </a:r>
            <a:r>
              <a:rPr lang="en-US" sz="3200" b="1" dirty="0">
                <a:solidFill>
                  <a:srgbClr val="0070C0"/>
                </a:solidFill>
              </a:rPr>
              <a:t>= M / V </a:t>
            </a:r>
            <a:r>
              <a:rPr lang="en-US" sz="3200" b="1" dirty="0" smtClean="0">
                <a:solidFill>
                  <a:srgbClr val="0070C0"/>
                </a:solidFill>
              </a:rPr>
              <a:t>           		</a:t>
            </a:r>
            <a:r>
              <a:rPr lang="en-US" sz="3200" dirty="0" smtClean="0">
                <a:solidFill>
                  <a:srgbClr val="0070C0"/>
                </a:solidFill>
              </a:rPr>
              <a:t>M </a:t>
            </a:r>
            <a:r>
              <a:rPr lang="en-US" sz="3200" dirty="0">
                <a:solidFill>
                  <a:srgbClr val="0070C0"/>
                </a:solidFill>
              </a:rPr>
              <a:t>= D x V </a:t>
            </a:r>
            <a:r>
              <a:rPr lang="en-US" sz="3200" dirty="0" smtClean="0">
                <a:solidFill>
                  <a:srgbClr val="0070C0"/>
                </a:solidFill>
              </a:rPr>
              <a:t>      </a:t>
            </a:r>
            <a:r>
              <a:rPr lang="en-US" sz="3200" dirty="0" err="1" smtClean="0">
                <a:solidFill>
                  <a:srgbClr val="0070C0"/>
                </a:solidFill>
              </a:rPr>
              <a:t>V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</a:rPr>
              <a:t>= M </a:t>
            </a:r>
            <a:r>
              <a:rPr lang="en-US" sz="3200" b="1" dirty="0">
                <a:solidFill>
                  <a:srgbClr val="0070C0"/>
                </a:solidFill>
              </a:rPr>
              <a:t>/ </a:t>
            </a:r>
            <a:r>
              <a:rPr lang="en-US" sz="3200" dirty="0" smtClean="0">
                <a:solidFill>
                  <a:srgbClr val="0070C0"/>
                </a:solidFill>
              </a:rPr>
              <a:t>D     </a:t>
            </a:r>
          </a:p>
          <a:p>
            <a:r>
              <a:rPr lang="en-US" sz="3200" dirty="0" smtClean="0"/>
              <a:t>(be </a:t>
            </a:r>
            <a:r>
              <a:rPr lang="en-US" sz="3200" dirty="0"/>
              <a:t>comfortable with algebraic manipulation of equations!)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Density </a:t>
            </a:r>
            <a:r>
              <a:rPr lang="en-US" sz="3200" dirty="0">
                <a:solidFill>
                  <a:srgbClr val="0070C0"/>
                </a:solidFill>
              </a:rPr>
              <a:t>usually decreases as temp. increases, </a:t>
            </a:r>
            <a:r>
              <a:rPr lang="en-US" sz="3200" dirty="0"/>
              <a:t>due to increased </a:t>
            </a:r>
            <a:r>
              <a:rPr lang="en-US" sz="3200" dirty="0" smtClean="0"/>
              <a:t>volume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629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adding a prefix change a unit?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Essential </a:t>
            </a:r>
          </a:p>
          <a:p>
            <a:r>
              <a:rPr lang="en-US" sz="2400" dirty="0" smtClean="0"/>
              <a:t>Question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45426</TotalTime>
  <Words>1621</Words>
  <Application>Microsoft Office PowerPoint</Application>
  <PresentationFormat>On-screen Show (4:3)</PresentationFormat>
  <Paragraphs>418</Paragraphs>
  <Slides>53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3" baseType="lpstr">
      <vt:lpstr>Arial</vt:lpstr>
      <vt:lpstr>Calibri</vt:lpstr>
      <vt:lpstr>Century Gothic</vt:lpstr>
      <vt:lpstr>Symbol</vt:lpstr>
      <vt:lpstr>Tw Cen MT</vt:lpstr>
      <vt:lpstr>Tw Cen MT Condensed</vt:lpstr>
      <vt:lpstr>Wingdings</vt:lpstr>
      <vt:lpstr>Wingdings 3</vt:lpstr>
      <vt:lpstr>Integral</vt:lpstr>
      <vt:lpstr>Equation</vt:lpstr>
      <vt:lpstr>What are the SI base units for time, length, mass, and temperature? </vt:lpstr>
      <vt:lpstr>SI Units</vt:lpstr>
      <vt:lpstr>PowerPoint Presentation</vt:lpstr>
      <vt:lpstr>How are the derived units different for volume and density?</vt:lpstr>
      <vt:lpstr>Derived units</vt:lpstr>
      <vt:lpstr>Volume</vt:lpstr>
      <vt:lpstr>Densities of substances</vt:lpstr>
      <vt:lpstr>Density</vt:lpstr>
      <vt:lpstr>How does adding a prefix change a unit?</vt:lpstr>
      <vt:lpstr>Metric Prefixes Common to Chemistry</vt:lpstr>
      <vt:lpstr>Metric Conversions</vt:lpstr>
      <vt:lpstr>Metric Conversions</vt:lpstr>
      <vt:lpstr>Metric Conversions</vt:lpstr>
      <vt:lpstr>Metric Conversions</vt:lpstr>
      <vt:lpstr>Metric Conversions</vt:lpstr>
      <vt:lpstr>Why use scientific notation to express numbers?</vt:lpstr>
      <vt:lpstr>PowerPoint Presentation</vt:lpstr>
      <vt:lpstr>Scientific notation</vt:lpstr>
      <vt:lpstr>PowerPoint Presentation</vt:lpstr>
      <vt:lpstr>Scientific notation</vt:lpstr>
      <vt:lpstr>PowerPoint Presentation</vt:lpstr>
      <vt:lpstr>PowerPoint Presentation</vt:lpstr>
      <vt:lpstr>PowerPoint Presentation</vt:lpstr>
      <vt:lpstr>PowerPoint Presentation</vt:lpstr>
      <vt:lpstr>PERFORMING CALCULATIONS IN SCIENTIFIC NOTATION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can the accuracy of data be communicated through significant figures?</vt:lpstr>
      <vt:lpstr>Uncertainty in Measurement</vt:lpstr>
      <vt:lpstr>Why Is there Uncertainty?</vt:lpstr>
      <vt:lpstr>Precision and Accuracy</vt:lpstr>
      <vt:lpstr>Types of Error</vt:lpstr>
      <vt:lpstr>Rules for Counting Significant Figures</vt:lpstr>
      <vt:lpstr>Rules for Counting Significant Figures - Details</vt:lpstr>
      <vt:lpstr>Rules for Counting Significant Figures - Details</vt:lpstr>
      <vt:lpstr>Rules for Counting Significant Figures - Details</vt:lpstr>
      <vt:lpstr>Rules for Counting Significant Figures - Details</vt:lpstr>
      <vt:lpstr>Sig Fig Practice #1</vt:lpstr>
      <vt:lpstr>Rules for Significant Figures in Mathematical Operations</vt:lpstr>
      <vt:lpstr>Sig Fig Practice #2</vt:lpstr>
      <vt:lpstr>Rules for Significant Figures in Mathematical Operations</vt:lpstr>
      <vt:lpstr>Sig Fig Practice #3</vt:lpstr>
      <vt:lpstr>How do Graphs communicate experimental data?</vt:lpstr>
      <vt:lpstr>Graphing</vt:lpstr>
      <vt:lpstr>In each of the following statements, determine the independent variable and dependent variable</vt:lpstr>
      <vt:lpstr>Directly Proportional</vt:lpstr>
      <vt:lpstr>Inversely proportional</vt:lpstr>
    </vt:vector>
  </TitlesOfParts>
  <Company>McGraw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Rachel Benzoni</cp:lastModifiedBy>
  <cp:revision>279</cp:revision>
  <cp:lastPrinted>2015-08-31T13:16:17Z</cp:lastPrinted>
  <dcterms:created xsi:type="dcterms:W3CDTF">2013-07-09T14:24:31Z</dcterms:created>
  <dcterms:modified xsi:type="dcterms:W3CDTF">2016-09-14T20:06:47Z</dcterms:modified>
</cp:coreProperties>
</file>