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64" r:id="rId2"/>
    <p:sldId id="265" r:id="rId3"/>
    <p:sldId id="266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D4D4D"/>
    <a:srgbClr val="FF0000"/>
    <a:srgbClr val="FF3300"/>
    <a:srgbClr val="5F5F5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0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a/a6/Lechatelier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4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Chatelier’s</a:t>
            </a:r>
            <a:r>
              <a:rPr lang="en-US" sz="4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Principle</a:t>
            </a:r>
            <a:endParaRPr lang="en-US" sz="4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seesa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743200"/>
            <a:ext cx="4876800" cy="26581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LeChatelier’s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Principle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5410200" cy="3733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 system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equilibrium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placed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system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undergo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change in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 as to relieve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stress and restore 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of equilibrium.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9637" name="Picture 5" descr="File:Lechateli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676400"/>
            <a:ext cx="2266950" cy="2428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141540" y="12954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Henry Le </a:t>
            </a:r>
            <a:r>
              <a:rPr lang="en-US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Chatelier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1905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you take something away from a system at equilibrium, the system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shifts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such a way as to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replace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what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you’ve taken away.</a:t>
            </a:r>
          </a:p>
        </p:txBody>
      </p:sp>
      <p:sp>
        <p:nvSpPr>
          <p:cNvPr id="70659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533400" y="228600"/>
            <a:ext cx="7391400" cy="914400"/>
          </a:xfrm>
          <a:noFill/>
          <a:ln/>
        </p:spPr>
        <p:txBody>
          <a:bodyPr/>
          <a:lstStyle/>
          <a:p>
            <a:pPr algn="l"/>
            <a:r>
              <a:rPr lang="en-US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Chatelier</a:t>
            </a:r>
            <a:r>
              <a:rPr lang="en-US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Translated: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09600" y="3124200"/>
            <a:ext cx="777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When you add something to a system at equilibrium, the system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shifts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such a way as to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use up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some of what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you’ve added.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/>
      <p:bldP spid="706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LeChatelier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Example #1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83058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closed container of ice and water is at equilibrium. Then, the temperature is raised.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09800" y="3151188"/>
            <a:ext cx="395108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Ice  +  Energy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itchFamily="18" charset="2"/>
              </a:rPr>
              <a:t>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 Water</a:t>
            </a:r>
            <a:endParaRPr 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3810000" y="2541588"/>
            <a:ext cx="0" cy="609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914400" y="3962400"/>
            <a:ext cx="76962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system temporarily shifts to the _______ to restore equilibrium.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810000" y="3810000"/>
            <a:ext cx="1905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629400" y="3912255"/>
            <a:ext cx="94288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 animBg="1"/>
      <p:bldP spid="8198" grpId="0"/>
      <p:bldP spid="8199" grpId="0" animBg="1"/>
      <p:bldP spid="82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5316"/>
            <a:ext cx="7772400" cy="1143000"/>
          </a:xfrm>
        </p:spPr>
        <p:txBody>
          <a:bodyPr/>
          <a:lstStyle/>
          <a:p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LeChatelier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Example #2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22325" y="1412322"/>
            <a:ext cx="78644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closed container of N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NO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at equilibrium.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added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container.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828800" y="3145872"/>
            <a:ext cx="63246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Energy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itchFamily="18" charset="2"/>
              </a:rPr>
              <a:t>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 2 NO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2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(g)</a:t>
            </a:r>
            <a:r>
              <a:rPr lang="en-US" baseline="-25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endParaRPr lang="en-US" baseline="-25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5943600" y="2438400"/>
            <a:ext cx="0" cy="609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38200" y="3957084"/>
            <a:ext cx="71786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system temporarily shifts to the _______ to restore equilibrium.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2362200" y="2971800"/>
            <a:ext cx="3048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705600" y="3961062"/>
            <a:ext cx="6832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 animBg="1"/>
      <p:bldP spid="9222" grpId="0"/>
      <p:bldP spid="9223" grpId="0" animBg="1"/>
      <p:bldP spid="92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1265"/>
            <a:ext cx="7772400" cy="11430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LeChatelier Example #3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1350335"/>
            <a:ext cx="85344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closed container of water and its vapor is at equilibrium.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Vapor is removed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the system.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133600" y="2493335"/>
            <a:ext cx="431233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 +  Energy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itchFamily="18" charset="2"/>
              </a:rPr>
              <a:t>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vapor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5867400" y="3016555"/>
            <a:ext cx="0" cy="914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219200" y="4017335"/>
            <a:ext cx="71786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system temporarily shifts to the _______ to restore equilibrium.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286000" y="3200400"/>
            <a:ext cx="2895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934200" y="3967190"/>
            <a:ext cx="94288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 animBg="1"/>
      <p:bldP spid="10246" grpId="0"/>
      <p:bldP spid="10247" grpId="0" animBg="1"/>
      <p:bldP spid="102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1266"/>
            <a:ext cx="7772400" cy="1143000"/>
          </a:xfrm>
        </p:spPr>
        <p:txBody>
          <a:bodyPr/>
          <a:lstStyle/>
          <a:p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LeChatelier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Example #4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98525" y="1396372"/>
            <a:ext cx="78644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closed container of N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NO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at equilibrium.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pressure is increased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905000" y="3129922"/>
            <a:ext cx="63246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Energy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itchFamily="18" charset="2"/>
              </a:rPr>
              <a:t>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2 NO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(g)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14400" y="3941134"/>
            <a:ext cx="7696200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system temporarily shifts to the _______ to restore equilibrium, because there are </a:t>
            </a:r>
            <a:r>
              <a:rPr lang="en-US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fewer moles of gas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that side of the equation.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3352800" y="2950534"/>
            <a:ext cx="3048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781800" y="3913214"/>
            <a:ext cx="6832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 animBg="1"/>
      <p:bldP spid="11271" grpId="0"/>
    </p:bldLst>
  </p:timing>
</p:sld>
</file>

<file path=ppt/theme/theme1.xml><?xml version="1.0" encoding="utf-8"?>
<a:theme xmlns:a="http://schemas.openxmlformats.org/drawingml/2006/main" name="1_chemistry">
  <a:themeElements>
    <a:clrScheme name="1_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281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Comic Sans MS</vt:lpstr>
      <vt:lpstr>Times New Roman</vt:lpstr>
      <vt:lpstr>Wingdings</vt:lpstr>
      <vt:lpstr>Wingdings 3</vt:lpstr>
      <vt:lpstr>1_chemistry</vt:lpstr>
      <vt:lpstr>Le Chatelier’s Principle</vt:lpstr>
      <vt:lpstr>LeChatelier’s Principle</vt:lpstr>
      <vt:lpstr>Le Chatelier Translated:</vt:lpstr>
      <vt:lpstr>LeChatelier Example #1</vt:lpstr>
      <vt:lpstr>LeChatelier Example #2</vt:lpstr>
      <vt:lpstr>LeChatelier Example #3</vt:lpstr>
      <vt:lpstr>LeChatelier Example #4</vt:lpstr>
    </vt:vector>
  </TitlesOfParts>
  <Company>Independent Web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Rachel Benzoni</cp:lastModifiedBy>
  <cp:revision>93</cp:revision>
  <dcterms:created xsi:type="dcterms:W3CDTF">2006-06-20T23:17:27Z</dcterms:created>
  <dcterms:modified xsi:type="dcterms:W3CDTF">2016-07-02T01:18:36Z</dcterms:modified>
</cp:coreProperties>
</file>